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263" r:id="rId3"/>
    <p:sldId id="296" r:id="rId4"/>
    <p:sldId id="264" r:id="rId5"/>
    <p:sldId id="297" r:id="rId6"/>
    <p:sldId id="269" r:id="rId7"/>
    <p:sldId id="290" r:id="rId8"/>
    <p:sldId id="267" r:id="rId9"/>
    <p:sldId id="29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2570"/>
    <a:srgbClr val="0032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5" autoAdjust="0"/>
    <p:restoredTop sz="94475" autoAdjust="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EB4A15-9C3B-4E09-93A5-7A059FEFD403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4E3B63-C2A1-4982-87C5-7824786B0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821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Из опыта работы 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671835-A084-4C90-A5ED-96E24A6F80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92D4E0-2FD5-4341-8A31-A5E6C85410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92D4E0-2FD5-4341-8A31-A5E6C85410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8F8022-18DE-4E4B-B6DA-17619224C3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Из опыта работы 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671835-A084-4C90-A5ED-96E24A6F80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76F09C-78D2-4D07-A2F7-29111D85424C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26863A-6D77-452C-B213-E4801E8AD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A2DC-F522-49D9-BFDF-89B696F449BD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F934-B098-4D43-B311-242CB953B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849F-675B-4B68-A7F9-21FFD4A08930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63B1-E8E4-4B5E-9133-55A3D7D91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DF17-0594-4B66-8DAB-1490E0F5D093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B573-6E68-4E86-AA8E-B91239B97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F8D539-C6A5-4BB9-A47F-BF5160B0B7D2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157EB-7BA8-448B-A563-149FE73D5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37DC-47E8-49EC-BFF0-5E21B4DA03EA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FD809-1F8D-436C-9338-483238168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0839-6910-4B94-B78C-63D608D5ED59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ADA4-ADD6-427F-8073-9E7D71155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DC017-7B89-47F7-AD61-21E0F886C926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B420-4EE1-4717-9320-BDEA226C2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822299-E303-4ADC-A769-4200E352E309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71437B-5BEA-4CBD-8372-7E4D16B8E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120D-6C7C-483F-86DC-7B9E76F26AE7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D3F6E-54C2-428F-A9E9-4EDB557AB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1C470D-5F50-44C5-B765-A721214CAC00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05684D-BEF8-4288-AB7B-3B10AB561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FBEEC9">
                    <a:shade val="5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166C33B-0BA5-44E8-B3C0-10A80CE813C4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BEEC9">
                    <a:shade val="5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FBEEC9">
                    <a:shade val="5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E3AD79B-C413-4BEB-8EE8-677627491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85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B248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Arial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96D4D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96D4D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00DAF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\Новая папка\ne_th3__8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571480"/>
            <a:ext cx="1643074" cy="14993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714356"/>
            <a:ext cx="4572000" cy="778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</a:t>
            </a:r>
            <a:r>
              <a:rPr lang="ru-RU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РАЙОННЫЕ </a:t>
            </a:r>
            <a:r>
              <a:rPr lang="en-US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РОЖДЕСТВЕНСКИЕ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ОБРАЗОВАТЕЛЬНЫЕ  ЧТЕНИЯ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07207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1917 – 2017 годы:  уроки столетия</a:t>
            </a:r>
          </a:p>
        </p:txBody>
      </p:sp>
      <p:pic>
        <p:nvPicPr>
          <p:cNvPr id="3" name="Picture 3" descr="F:\2017\Храмы Умёт\Церковь Троицы Живоначальной Масловка\Церковь Троицы Живоначальной Масловка.jpg"/>
          <p:cNvPicPr>
            <a:picLocks noChangeAspect="1" noChangeArrowheads="1"/>
          </p:cNvPicPr>
          <p:nvPr/>
        </p:nvPicPr>
        <p:blipFill>
          <a:blip r:embed="rId4" cstate="print"/>
          <a:srcRect l="12867" r="5640"/>
          <a:stretch>
            <a:fillRect/>
          </a:stretch>
        </p:blipFill>
        <p:spPr bwMode="auto">
          <a:xfrm>
            <a:off x="571472" y="2285992"/>
            <a:ext cx="2714644" cy="2500330"/>
          </a:xfrm>
          <a:prstGeom prst="rect">
            <a:avLst/>
          </a:prstGeom>
          <a:noFill/>
        </p:spPr>
      </p:pic>
      <p:pic>
        <p:nvPicPr>
          <p:cNvPr id="1028" name="Picture 4" descr="F:\2017\Храмы Умёт\Храм иконы Казанской Божьей Матери\P1010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357430"/>
            <a:ext cx="3214710" cy="2428892"/>
          </a:xfrm>
          <a:prstGeom prst="rect">
            <a:avLst/>
          </a:prstGeom>
          <a:noFill/>
        </p:spPr>
      </p:pic>
      <p:pic>
        <p:nvPicPr>
          <p:cNvPr id="2" name="Picture 2" descr="F:\2017\Храмы Умёт\Боголюбско-Тишенинивский монастырь Оржевка\x_15052b10.jpg"/>
          <p:cNvPicPr>
            <a:picLocks noChangeAspect="1" noChangeArrowheads="1"/>
          </p:cNvPicPr>
          <p:nvPr/>
        </p:nvPicPr>
        <p:blipFill>
          <a:blip r:embed="rId6"/>
          <a:srcRect l="3219" t="2381"/>
          <a:stretch>
            <a:fillRect/>
          </a:stretch>
        </p:blipFill>
        <p:spPr bwMode="auto">
          <a:xfrm>
            <a:off x="3286116" y="1857364"/>
            <a:ext cx="2147605" cy="292895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428860" y="5857892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1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р.п. УМЁТ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12  января  2017  года</a:t>
            </a:r>
          </a:p>
        </p:txBody>
      </p:sp>
      <p:pic>
        <p:nvPicPr>
          <p:cNvPr id="21" name="Picture 4" descr="C:\Users\user\Pictures\Рождественские чтения\3.jpg"/>
          <p:cNvPicPr>
            <a:picLocks noChangeAspect="1" noChangeArrowheads="1"/>
          </p:cNvPicPr>
          <p:nvPr/>
        </p:nvPicPr>
        <p:blipFill>
          <a:blip r:embed="rId7"/>
          <a:srcRect t="5000"/>
          <a:stretch>
            <a:fillRect/>
          </a:stretch>
        </p:blipFill>
        <p:spPr bwMode="auto">
          <a:xfrm>
            <a:off x="6997132" y="575052"/>
            <a:ext cx="1575396" cy="149662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2017\Новая папка\Новая папка\88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562" t="331" r="6250" b="6539"/>
          <a:stretch>
            <a:fillRect/>
          </a:stretch>
        </p:blipFill>
        <p:spPr bwMode="auto">
          <a:xfrm>
            <a:off x="2571736" y="3643314"/>
            <a:ext cx="290355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2017\Новая папка\Новая папка\1075392_original.jpg"/>
          <p:cNvPicPr>
            <a:picLocks noChangeAspect="1" noChangeArrowheads="1"/>
          </p:cNvPicPr>
          <p:nvPr/>
        </p:nvPicPr>
        <p:blipFill>
          <a:blip r:embed="rId3"/>
          <a:srcRect l="27439"/>
          <a:stretch>
            <a:fillRect/>
          </a:stretch>
        </p:blipFill>
        <p:spPr bwMode="auto">
          <a:xfrm>
            <a:off x="500034" y="714356"/>
            <a:ext cx="2833678" cy="217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F:\2017\Новая папка\Новая папка\efb34be0c373c3d22277d20445a0ec89.jpe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9931" t="4687" r="2739" b="1562"/>
          <a:stretch>
            <a:fillRect/>
          </a:stretch>
        </p:blipFill>
        <p:spPr bwMode="auto">
          <a:xfrm>
            <a:off x="4000496" y="1428736"/>
            <a:ext cx="333972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F:\2017\Новая папка\Новая папка\633500.jpg"/>
          <p:cNvPicPr>
            <a:picLocks noChangeAspect="1" noChangeArrowheads="1"/>
          </p:cNvPicPr>
          <p:nvPr/>
        </p:nvPicPr>
        <p:blipFill>
          <a:blip r:embed="rId5" cstate="print"/>
          <a:srcRect l="24166" t="5149" b="2657"/>
          <a:stretch>
            <a:fillRect/>
          </a:stretch>
        </p:blipFill>
        <p:spPr bwMode="auto">
          <a:xfrm>
            <a:off x="6143636" y="500042"/>
            <a:ext cx="2500330" cy="203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F:\2017\Новая папка\Новая папка\447_547801681900800_1295473361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937095"/>
            <a:ext cx="2714644" cy="204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7" descr="F:\2017\Новая папка\Новая папка\st-church.jpg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5643570" y="3607595"/>
            <a:ext cx="3071834" cy="230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2017\Новая папка\Новая папка\0011-011-Itogi.jpg"/>
          <p:cNvPicPr>
            <a:picLocks noChangeAspect="1" noChangeArrowheads="1"/>
          </p:cNvPicPr>
          <p:nvPr/>
        </p:nvPicPr>
        <p:blipFill>
          <a:blip r:embed="rId8"/>
          <a:srcRect l="56250" t="22916" r="3125" b="7291"/>
          <a:stretch>
            <a:fillRect/>
          </a:stretch>
        </p:blipFill>
        <p:spPr bwMode="auto">
          <a:xfrm>
            <a:off x="3214678" y="500042"/>
            <a:ext cx="1500198" cy="193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user\Documents\Работа\Воспитание\Духовно-нравст. воспитание\Рождественские чтения\Русь Православная\Hram-Hrista-Spasite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6786916" cy="452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F:\2017\Новая папка\Новая папка\342743148.jpg"/>
          <p:cNvPicPr>
            <a:picLocks noChangeAspect="1" noChangeArrowheads="1"/>
          </p:cNvPicPr>
          <p:nvPr/>
        </p:nvPicPr>
        <p:blipFill>
          <a:blip r:embed="rId3"/>
          <a:srcRect l="18750" r="5529" b="12500"/>
          <a:stretch>
            <a:fillRect/>
          </a:stretch>
        </p:blipFill>
        <p:spPr bwMode="auto">
          <a:xfrm>
            <a:off x="5357818" y="3286124"/>
            <a:ext cx="330657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642918"/>
            <a:ext cx="8572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«Уроки  исторического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развития России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(1917 – 2017 годы)»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14678" y="4071942"/>
            <a:ext cx="564360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59" bIns="0" anchor="ctr">
            <a:spAutoFit/>
          </a:bodyPr>
          <a:lstStyle/>
          <a:p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Корабельникова Галина Ивановна, учитель истории 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обществознания МБОУ 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Умётской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СОШ» </a:t>
            </a:r>
            <a:endParaRPr lang="ru-RU" sz="2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8" descr="F:\2017\Новая папка\Новая папка\b_9db430c08ab09a594a5f2839b3fef3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736"/>
            <a:ext cx="2857501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«Особенности служения в Русской Православной церкви в условиях господства атеистической идеологии»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4214818"/>
            <a:ext cx="528641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59" bIns="0" anchor="ctr">
            <a:spAutoFit/>
          </a:bodyPr>
          <a:lstStyle/>
          <a:p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протоиерей Сергий Тишкин, настоятель </a:t>
            </a:r>
            <a:r>
              <a:rPr lang="ru-RU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Умётского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Казанского храма </a:t>
            </a:r>
            <a:endParaRPr lang="ru-RU" sz="2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7" name="Picture 3" descr="F:\2017\Храмы Тамбов\30.jpg"/>
          <p:cNvPicPr>
            <a:picLocks noChangeAspect="1" noChangeArrowheads="1"/>
          </p:cNvPicPr>
          <p:nvPr/>
        </p:nvPicPr>
        <p:blipFill>
          <a:blip r:embed="rId2"/>
          <a:srcRect l="7274" t="13718" r="49652"/>
          <a:stretch>
            <a:fillRect/>
          </a:stretch>
        </p:blipFill>
        <p:spPr bwMode="auto">
          <a:xfrm>
            <a:off x="6072198" y="2476493"/>
            <a:ext cx="2428892" cy="3238523"/>
          </a:xfrm>
          <a:prstGeom prst="rect">
            <a:avLst/>
          </a:prstGeom>
          <a:noFill/>
        </p:spPr>
      </p:pic>
      <p:pic>
        <p:nvPicPr>
          <p:cNvPr id="11" name="Picture 1" descr="C:\Users\user\Pictures\Рождественские чтения\Русь Православная\19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24980" t="1250" r="15810" b="5000"/>
          <a:stretch>
            <a:fillRect/>
          </a:stretch>
        </p:blipFill>
        <p:spPr bwMode="auto">
          <a:xfrm>
            <a:off x="6072198" y="2500306"/>
            <a:ext cx="2493791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714356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«Исповеднический путь митрополита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Санкт-Петербургского и Ладожского Антония (</a:t>
            </a:r>
            <a:r>
              <a:rPr lang="ru-RU" sz="3600" b="1" kern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А.В.Вадковского</a:t>
            </a:r>
            <a:r>
              <a:rPr lang="ru-RU" sz="3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)»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71802" y="4071942"/>
            <a:ext cx="5643602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59" bIns="0" anchor="ctr">
            <a:spAutoFit/>
          </a:bodyPr>
          <a:lstStyle/>
          <a:p>
            <a:r>
              <a:rPr lang="ru-RU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Варкова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Елена Викторовна, учитель истории 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и обществознания </a:t>
            </a:r>
            <a:r>
              <a:rPr lang="ru-RU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Сулакского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филиала МБОУ «</a:t>
            </a:r>
            <a:r>
              <a:rPr lang="ru-RU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Умётской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СОШ» </a:t>
            </a:r>
            <a:endParaRPr lang="ru-RU" sz="2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338" name="Picture 2" descr="Митрополит Антоний (Вадковский)"/>
          <p:cNvPicPr>
            <a:picLocks noChangeAspect="1" noChangeArrowheads="1"/>
          </p:cNvPicPr>
          <p:nvPr/>
        </p:nvPicPr>
        <p:blipFill>
          <a:blip r:embed="rId3"/>
          <a:srcRect r="3192" b="2500"/>
          <a:stretch>
            <a:fillRect/>
          </a:stretch>
        </p:blipFill>
        <p:spPr bwMode="auto">
          <a:xfrm>
            <a:off x="6357950" y="571480"/>
            <a:ext cx="2214578" cy="28789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714356"/>
            <a:ext cx="84296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8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«Нельзя вырвать любовь из сердца моего». Из жизнеописания последнего священнослужителя села Сергиевка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57554" y="3929066"/>
            <a:ext cx="5500726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59" bIns="0" anchor="ctr">
            <a:spAutoFit/>
          </a:bodyPr>
          <a:lstStyle/>
          <a:p>
            <a:r>
              <a:rPr lang="ru-RU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Желудкова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Галина Михайловна, 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заведующая </a:t>
            </a:r>
            <a:r>
              <a:rPr lang="ru-RU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Ольхово-Ильинского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филиала МБОУ «</a:t>
            </a:r>
            <a:r>
              <a:rPr lang="ru-RU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Умётской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СОШ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», учитель 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истории и обществознания </a:t>
            </a:r>
            <a:endParaRPr lang="ru-RU" sz="2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16338"/>
            <a:ext cx="7772400" cy="21605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9" name="Рисунок 5" descr="Описание: C:\Users\Public\Pictures\Картинки\Духовно-нравственное воспитание\2005-49-06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2214578" cy="24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857232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40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«Роль родителей  в  воспитании духовно-нравственной культуры  детей»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86116" y="3857628"/>
            <a:ext cx="528641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59" bIns="0" anchor="ctr">
            <a:spAutoFit/>
          </a:bodyPr>
          <a:lstStyle/>
          <a:p>
            <a:r>
              <a:rPr lang="ru-RU" sz="24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Шинкина</a:t>
            </a: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Ольга Вячеславовна, руководитель муниципального Центра по духовно-нравственному воспитанию детей, подростков и молодёжи</a:t>
            </a:r>
            <a:endParaRPr lang="ru-RU" sz="2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\Новая папка\ne_th3__8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571480"/>
            <a:ext cx="1643074" cy="14993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714356"/>
            <a:ext cx="4572000" cy="778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</a:t>
            </a:r>
            <a:r>
              <a:rPr lang="ru-RU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РАЙОННЫЕ </a:t>
            </a:r>
            <a:r>
              <a:rPr lang="en-US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РОЖДЕСТВЕНСКИЕ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ОБРАЗОВАТЕЛЬНЫЕ  ЧТЕНИЯ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07207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1917 – 2017 годы:  уроки столетия</a:t>
            </a:r>
          </a:p>
        </p:txBody>
      </p:sp>
      <p:pic>
        <p:nvPicPr>
          <p:cNvPr id="3" name="Picture 3" descr="F:\2017\Храмы Умёт\Церковь Троицы Живоначальной Масловка\Церковь Троицы Живоначальной Масловка.jpg"/>
          <p:cNvPicPr>
            <a:picLocks noChangeAspect="1" noChangeArrowheads="1"/>
          </p:cNvPicPr>
          <p:nvPr/>
        </p:nvPicPr>
        <p:blipFill>
          <a:blip r:embed="rId4" cstate="print"/>
          <a:srcRect l="12867" r="5640"/>
          <a:stretch>
            <a:fillRect/>
          </a:stretch>
        </p:blipFill>
        <p:spPr bwMode="auto">
          <a:xfrm>
            <a:off x="571472" y="2285992"/>
            <a:ext cx="2714644" cy="2500330"/>
          </a:xfrm>
          <a:prstGeom prst="rect">
            <a:avLst/>
          </a:prstGeom>
          <a:noFill/>
        </p:spPr>
      </p:pic>
      <p:pic>
        <p:nvPicPr>
          <p:cNvPr id="1028" name="Picture 4" descr="F:\2017\Храмы Умёт\Храм иконы Казанской Божьей Матери\P1010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357430"/>
            <a:ext cx="3214710" cy="2428892"/>
          </a:xfrm>
          <a:prstGeom prst="rect">
            <a:avLst/>
          </a:prstGeom>
          <a:noFill/>
        </p:spPr>
      </p:pic>
      <p:pic>
        <p:nvPicPr>
          <p:cNvPr id="2" name="Picture 2" descr="F:\2017\Храмы Умёт\Боголюбско-Тишенинивский монастырь Оржевка\x_15052b10.jpg"/>
          <p:cNvPicPr>
            <a:picLocks noChangeAspect="1" noChangeArrowheads="1"/>
          </p:cNvPicPr>
          <p:nvPr/>
        </p:nvPicPr>
        <p:blipFill>
          <a:blip r:embed="rId6"/>
          <a:srcRect l="3219" t="2381"/>
          <a:stretch>
            <a:fillRect/>
          </a:stretch>
        </p:blipFill>
        <p:spPr bwMode="auto">
          <a:xfrm>
            <a:off x="3286116" y="1857364"/>
            <a:ext cx="2147605" cy="292895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428860" y="5857892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1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р.п. УМЁТ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12  января  2017  года</a:t>
            </a:r>
          </a:p>
        </p:txBody>
      </p:sp>
      <p:pic>
        <p:nvPicPr>
          <p:cNvPr id="21" name="Picture 4" descr="C:\Users\user\Pictures\Рождественские чтения\3.jpg"/>
          <p:cNvPicPr>
            <a:picLocks noChangeAspect="1" noChangeArrowheads="1"/>
          </p:cNvPicPr>
          <p:nvPr/>
        </p:nvPicPr>
        <p:blipFill>
          <a:blip r:embed="rId7"/>
          <a:srcRect t="5000"/>
          <a:stretch>
            <a:fillRect/>
          </a:stretch>
        </p:blipFill>
        <p:spPr bwMode="auto">
          <a:xfrm>
            <a:off x="6997132" y="575052"/>
            <a:ext cx="1575396" cy="149662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00B0F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1168</TotalTime>
  <Words>176</Words>
  <Application>Microsoft Office PowerPoint</Application>
  <PresentationFormat>Экран (4:3)</PresentationFormat>
  <Paragraphs>31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</dc:title>
  <dc:creator>Горины</dc:creator>
  <cp:lastModifiedBy>user</cp:lastModifiedBy>
  <cp:revision>137</cp:revision>
  <dcterms:modified xsi:type="dcterms:W3CDTF">2017-01-11T04:45:03Z</dcterms:modified>
</cp:coreProperties>
</file>