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Default Extension="gif" ContentType="image/gif"/>
  <Override PartName="/ppt/diagrams/data5.xml" ContentType="application/vnd.openxmlformats-officedocument.drawingml.diagramData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43"/>
  </p:notesMasterIdLst>
  <p:sldIdLst>
    <p:sldId id="256" r:id="rId2"/>
    <p:sldId id="342" r:id="rId3"/>
    <p:sldId id="257" r:id="rId4"/>
    <p:sldId id="334" r:id="rId5"/>
    <p:sldId id="346" r:id="rId6"/>
    <p:sldId id="344" r:id="rId7"/>
    <p:sldId id="345" r:id="rId8"/>
    <p:sldId id="337" r:id="rId9"/>
    <p:sldId id="335" r:id="rId10"/>
    <p:sldId id="358" r:id="rId11"/>
    <p:sldId id="359" r:id="rId12"/>
    <p:sldId id="338" r:id="rId13"/>
    <p:sldId id="287" r:id="rId14"/>
    <p:sldId id="371" r:id="rId15"/>
    <p:sldId id="352" r:id="rId16"/>
    <p:sldId id="353" r:id="rId17"/>
    <p:sldId id="355" r:id="rId18"/>
    <p:sldId id="356" r:id="rId19"/>
    <p:sldId id="373" r:id="rId20"/>
    <p:sldId id="357" r:id="rId21"/>
    <p:sldId id="372" r:id="rId22"/>
    <p:sldId id="343" r:id="rId23"/>
    <p:sldId id="347" r:id="rId24"/>
    <p:sldId id="348" r:id="rId25"/>
    <p:sldId id="349" r:id="rId26"/>
    <p:sldId id="350" r:id="rId27"/>
    <p:sldId id="339" r:id="rId28"/>
    <p:sldId id="361" r:id="rId29"/>
    <p:sldId id="360" r:id="rId30"/>
    <p:sldId id="341" r:id="rId31"/>
    <p:sldId id="261" r:id="rId32"/>
    <p:sldId id="362" r:id="rId33"/>
    <p:sldId id="364" r:id="rId34"/>
    <p:sldId id="340" r:id="rId35"/>
    <p:sldId id="370" r:id="rId36"/>
    <p:sldId id="365" r:id="rId37"/>
    <p:sldId id="366" r:id="rId38"/>
    <p:sldId id="367" r:id="rId39"/>
    <p:sldId id="368" r:id="rId40"/>
    <p:sldId id="369" r:id="rId41"/>
    <p:sldId id="330" r:id="rId4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CC3300"/>
    <a:srgbClr val="0099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191" autoAdjust="0"/>
    <p:restoredTop sz="94660"/>
  </p:normalViewPr>
  <p:slideViewPr>
    <p:cSldViewPr>
      <p:cViewPr>
        <p:scale>
          <a:sx n="77" d="100"/>
          <a:sy n="77" d="100"/>
        </p:scale>
        <p:origin x="-1230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image" Target="../media/image14.jpe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image" Target="../media/image20.jpeg"/><Relationship Id="rId4" Type="http://schemas.openxmlformats.org/officeDocument/2006/relationships/image" Target="../media/image2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80373B7-79C6-4505-9D53-16242200659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A4B1FEE-9C8A-4C24-AF0B-C8FDD4CFA506}">
      <dgm:prSet phldrT="[Текст]" custT="1"/>
      <dgm:spPr/>
      <dgm:t>
        <a:bodyPr/>
        <a:lstStyle/>
        <a:p>
          <a:pPr algn="l"/>
          <a:r>
            <a:rPr lang="ru-RU" sz="3200" b="1" dirty="0" err="1" smtClean="0"/>
            <a:t>Профиль-литературный</a:t>
          </a:r>
          <a:endParaRPr lang="ru-RU" sz="3200" b="1" dirty="0"/>
        </a:p>
      </dgm:t>
    </dgm:pt>
    <dgm:pt modelId="{7A412C47-86FF-459C-922D-9C90E5DC9AF9}" type="parTrans" cxnId="{AE83AF7E-8E3D-475D-ACA3-BB90A8F4CCCC}">
      <dgm:prSet/>
      <dgm:spPr/>
      <dgm:t>
        <a:bodyPr/>
        <a:lstStyle/>
        <a:p>
          <a:endParaRPr lang="ru-RU"/>
        </a:p>
      </dgm:t>
    </dgm:pt>
    <dgm:pt modelId="{415A31CC-B78B-4BA6-ADAD-620A2AECD70D}" type="sibTrans" cxnId="{AE83AF7E-8E3D-475D-ACA3-BB90A8F4CCCC}">
      <dgm:prSet/>
      <dgm:spPr/>
      <dgm:t>
        <a:bodyPr/>
        <a:lstStyle/>
        <a:p>
          <a:endParaRPr lang="ru-RU"/>
        </a:p>
      </dgm:t>
    </dgm:pt>
    <dgm:pt modelId="{812FE1A5-5B25-48F9-8011-2007AD473112}">
      <dgm:prSet custT="1"/>
      <dgm:spPr/>
      <dgm:t>
        <a:bodyPr/>
        <a:lstStyle/>
        <a:p>
          <a:r>
            <a:rPr lang="ru-RU" sz="1200" dirty="0" smtClean="0">
              <a:latin typeface="Arial Black" pitchFamily="34" charset="0"/>
            </a:rPr>
            <a:t>На базе школьного литературного музея Е.А. Боратынского проводятся областные дни поэзии, участниками которых являются прославленные артисты и деятели культуры России, Тамбовской области, </a:t>
          </a:r>
          <a:r>
            <a:rPr lang="ru-RU" sz="1200" dirty="0" err="1" smtClean="0">
              <a:latin typeface="Arial Black" pitchFamily="34" charset="0"/>
            </a:rPr>
            <a:t>Уметского</a:t>
          </a:r>
          <a:r>
            <a:rPr lang="ru-RU" sz="1200" dirty="0" smtClean="0">
              <a:latin typeface="Arial Black" pitchFamily="34" charset="0"/>
            </a:rPr>
            <a:t> района. Музейная комната Е.А.Боратынского активно сотрудничает с Тамбовским областным краеведческим музеем, музеем-усадьбой «</a:t>
          </a:r>
          <a:r>
            <a:rPr lang="ru-RU" sz="1200" dirty="0" err="1" smtClean="0">
              <a:latin typeface="Arial Black" pitchFamily="34" charset="0"/>
            </a:rPr>
            <a:t>Мураново</a:t>
          </a:r>
          <a:r>
            <a:rPr lang="ru-RU" sz="1200" dirty="0" smtClean="0">
              <a:latin typeface="Arial Black" pitchFamily="34" charset="0"/>
            </a:rPr>
            <a:t>» (Московская область), Казанским краеведческим музеем. При тесном взаимодействии  проводятся семинары по изучению и пропаганде творчества Е.А.Боратынского (по итогам работы семинаров выпускаются буклеты и брошюры), сняты три фильма о пребывании Е.А.Боратынского на Тамбовской земле, которые были показаны на областном и Казанском телевидении)</a:t>
          </a:r>
          <a:endParaRPr lang="ru-RU" sz="1200" dirty="0">
            <a:latin typeface="Arial Black" pitchFamily="34" charset="0"/>
          </a:endParaRPr>
        </a:p>
      </dgm:t>
    </dgm:pt>
    <dgm:pt modelId="{69A2897F-97D4-4186-AB64-314DA154EDC2}" type="parTrans" cxnId="{6BDFF662-D8EE-4B6F-80A5-59EF6B34939F}">
      <dgm:prSet/>
      <dgm:spPr/>
      <dgm:t>
        <a:bodyPr/>
        <a:lstStyle/>
        <a:p>
          <a:endParaRPr lang="ru-RU"/>
        </a:p>
      </dgm:t>
    </dgm:pt>
    <dgm:pt modelId="{38028196-18FE-4C37-8B6E-77B35955A675}" type="sibTrans" cxnId="{6BDFF662-D8EE-4B6F-80A5-59EF6B34939F}">
      <dgm:prSet/>
      <dgm:spPr/>
      <dgm:t>
        <a:bodyPr/>
        <a:lstStyle/>
        <a:p>
          <a:endParaRPr lang="ru-RU"/>
        </a:p>
      </dgm:t>
    </dgm:pt>
    <dgm:pt modelId="{39B7169A-F55B-48C7-AF3A-348252386064}" type="pres">
      <dgm:prSet presAssocID="{380373B7-79C6-4505-9D53-16242200659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2753BC0-BCA4-4366-8697-6500AAB3249E}" type="pres">
      <dgm:prSet presAssocID="{7A4B1FEE-9C8A-4C24-AF0B-C8FDD4CFA506}" presName="parentText" presStyleLbl="node1" presStyleIdx="0" presStyleCnt="2" custLinFactY="169" custLinFactNeighborX="-362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08697E-6FB8-4D7E-B267-F30EF247B98D}" type="pres">
      <dgm:prSet presAssocID="{415A31CC-B78B-4BA6-ADAD-620A2AECD70D}" presName="spacer" presStyleCnt="0"/>
      <dgm:spPr/>
      <dgm:t>
        <a:bodyPr/>
        <a:lstStyle/>
        <a:p>
          <a:endParaRPr lang="ru-RU"/>
        </a:p>
      </dgm:t>
    </dgm:pt>
    <dgm:pt modelId="{59D74CC0-13B1-4099-ACE8-D193873968E8}" type="pres">
      <dgm:prSet presAssocID="{812FE1A5-5B25-48F9-8011-2007AD473112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AD4C777-77EA-425D-A433-B2B366B8C2F6}" type="presOf" srcId="{7A4B1FEE-9C8A-4C24-AF0B-C8FDD4CFA506}" destId="{52753BC0-BCA4-4366-8697-6500AAB3249E}" srcOrd="0" destOrd="0" presId="urn:microsoft.com/office/officeart/2005/8/layout/vList2"/>
    <dgm:cxn modelId="{F09A7B4A-2BB2-4E02-895F-A772C684D202}" type="presOf" srcId="{380373B7-79C6-4505-9D53-162422006593}" destId="{39B7169A-F55B-48C7-AF3A-348252386064}" srcOrd="0" destOrd="0" presId="urn:microsoft.com/office/officeart/2005/8/layout/vList2"/>
    <dgm:cxn modelId="{AE83AF7E-8E3D-475D-ACA3-BB90A8F4CCCC}" srcId="{380373B7-79C6-4505-9D53-162422006593}" destId="{7A4B1FEE-9C8A-4C24-AF0B-C8FDD4CFA506}" srcOrd="0" destOrd="0" parTransId="{7A412C47-86FF-459C-922D-9C90E5DC9AF9}" sibTransId="{415A31CC-B78B-4BA6-ADAD-620A2AECD70D}"/>
    <dgm:cxn modelId="{6BDFF662-D8EE-4B6F-80A5-59EF6B34939F}" srcId="{380373B7-79C6-4505-9D53-162422006593}" destId="{812FE1A5-5B25-48F9-8011-2007AD473112}" srcOrd="1" destOrd="0" parTransId="{69A2897F-97D4-4186-AB64-314DA154EDC2}" sibTransId="{38028196-18FE-4C37-8B6E-77B35955A675}"/>
    <dgm:cxn modelId="{814BF9DC-CA24-4599-B7C5-0C070BD0756D}" type="presOf" srcId="{812FE1A5-5B25-48F9-8011-2007AD473112}" destId="{59D74CC0-13B1-4099-ACE8-D193873968E8}" srcOrd="0" destOrd="0" presId="urn:microsoft.com/office/officeart/2005/8/layout/vList2"/>
    <dgm:cxn modelId="{C60F9A97-F2B6-42E7-B467-41116FB27BD5}" type="presParOf" srcId="{39B7169A-F55B-48C7-AF3A-348252386064}" destId="{52753BC0-BCA4-4366-8697-6500AAB3249E}" srcOrd="0" destOrd="0" presId="urn:microsoft.com/office/officeart/2005/8/layout/vList2"/>
    <dgm:cxn modelId="{89422FA2-ABDF-47B1-A920-2B65CCDEA2D4}" type="presParOf" srcId="{39B7169A-F55B-48C7-AF3A-348252386064}" destId="{6408697E-6FB8-4D7E-B267-F30EF247B98D}" srcOrd="1" destOrd="0" presId="urn:microsoft.com/office/officeart/2005/8/layout/vList2"/>
    <dgm:cxn modelId="{103CAE53-9689-4A1A-8020-84FDAF90E282}" type="presParOf" srcId="{39B7169A-F55B-48C7-AF3A-348252386064}" destId="{59D74CC0-13B1-4099-ACE8-D193873968E8}" srcOrd="2" destOrd="0" presId="urn:microsoft.com/office/officeart/2005/8/layout/vList2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E112EE6-8607-4C78-8225-3CA4E029DC46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860D2FC-B7EB-492D-8D63-97117EE88EA7}">
      <dgm:prSet phldrT="[Текст]"/>
      <dgm:spPr/>
      <dgm:t>
        <a:bodyPr/>
        <a:lstStyle/>
        <a:p>
          <a:r>
            <a:rPr lang="ru-RU" dirty="0" smtClean="0"/>
            <a:t>Профиль - исторический</a:t>
          </a:r>
          <a:endParaRPr lang="ru-RU" dirty="0"/>
        </a:p>
      </dgm:t>
    </dgm:pt>
    <dgm:pt modelId="{159C1C57-9B7C-4005-B1EF-DC909FECA231}" type="parTrans" cxnId="{AF5236EC-F57E-49CD-BAC9-B51C5CBA7B90}">
      <dgm:prSet/>
      <dgm:spPr/>
      <dgm:t>
        <a:bodyPr/>
        <a:lstStyle/>
        <a:p>
          <a:endParaRPr lang="ru-RU"/>
        </a:p>
      </dgm:t>
    </dgm:pt>
    <dgm:pt modelId="{F1ADAA9B-3ED3-4253-9B33-79276D5CEE11}" type="sibTrans" cxnId="{AF5236EC-F57E-49CD-BAC9-B51C5CBA7B90}">
      <dgm:prSet/>
      <dgm:spPr/>
      <dgm:t>
        <a:bodyPr/>
        <a:lstStyle/>
        <a:p>
          <a:endParaRPr lang="ru-RU"/>
        </a:p>
      </dgm:t>
    </dgm:pt>
    <dgm:pt modelId="{7F21CAC7-9730-4210-9820-9BCBB3EDB9B0}">
      <dgm:prSet phldrT="[Текст]"/>
      <dgm:spPr/>
      <dgm:t>
        <a:bodyPr/>
        <a:lstStyle/>
        <a:p>
          <a:r>
            <a:rPr lang="ru-RU" dirty="0" smtClean="0"/>
            <a:t>Накопленный материал позволяет проводить туристические и паломнические экскурсии по святым местам, которые вызывают большой интерес у населения</a:t>
          </a:r>
          <a:endParaRPr lang="ru-RU" dirty="0"/>
        </a:p>
      </dgm:t>
    </dgm:pt>
    <dgm:pt modelId="{21D9AB74-8EAF-4D62-87D5-CFAA75D96005}" type="parTrans" cxnId="{21EECC59-F088-4389-9A8F-C0E78EFF4B44}">
      <dgm:prSet/>
      <dgm:spPr/>
      <dgm:t>
        <a:bodyPr/>
        <a:lstStyle/>
        <a:p>
          <a:endParaRPr lang="ru-RU"/>
        </a:p>
      </dgm:t>
    </dgm:pt>
    <dgm:pt modelId="{97486EBB-1D23-4158-AAC2-7E0A1E3FAE8F}" type="sibTrans" cxnId="{21EECC59-F088-4389-9A8F-C0E78EFF4B44}">
      <dgm:prSet/>
      <dgm:spPr/>
      <dgm:t>
        <a:bodyPr/>
        <a:lstStyle/>
        <a:p>
          <a:endParaRPr lang="ru-RU"/>
        </a:p>
      </dgm:t>
    </dgm:pt>
    <dgm:pt modelId="{27395660-6111-4E3F-869A-A5A9D4A9ACFA}" type="pres">
      <dgm:prSet presAssocID="{4E112EE6-8607-4C78-8225-3CA4E029DC46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707B43D-C49A-4DBB-A5AF-9E7CF51A1D45}" type="pres">
      <dgm:prSet presAssocID="{5860D2FC-B7EB-492D-8D63-97117EE88EA7}" presName="comp" presStyleCnt="0"/>
      <dgm:spPr/>
    </dgm:pt>
    <dgm:pt modelId="{7C25D062-52F7-4ABE-AACB-CB4802015574}" type="pres">
      <dgm:prSet presAssocID="{5860D2FC-B7EB-492D-8D63-97117EE88EA7}" presName="box" presStyleLbl="node1" presStyleIdx="0" presStyleCnt="2"/>
      <dgm:spPr/>
      <dgm:t>
        <a:bodyPr/>
        <a:lstStyle/>
        <a:p>
          <a:endParaRPr lang="ru-RU"/>
        </a:p>
      </dgm:t>
    </dgm:pt>
    <dgm:pt modelId="{87331462-6B2E-497A-BBDD-8FC0724D9FF9}" type="pres">
      <dgm:prSet presAssocID="{5860D2FC-B7EB-492D-8D63-97117EE88EA7}" presName="img" presStyleLbl="fgImgPlace1" presStyleIdx="0" presStyleCnt="2" custScaleX="72227" custScaleY="90471" custLinFactNeighborX="-12374" custLinFactNeighborY="-4839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9EB6A6AA-50B4-4EAA-8AC3-C6661A428D73}" type="pres">
      <dgm:prSet presAssocID="{5860D2FC-B7EB-492D-8D63-97117EE88EA7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762EE7-6A86-4000-9E33-1CC2F766F70D}" type="pres">
      <dgm:prSet presAssocID="{F1ADAA9B-3ED3-4253-9B33-79276D5CEE11}" presName="spacer" presStyleCnt="0"/>
      <dgm:spPr/>
    </dgm:pt>
    <dgm:pt modelId="{DF3ED457-562F-4358-BF87-89303FDDF8B4}" type="pres">
      <dgm:prSet presAssocID="{7F21CAC7-9730-4210-9820-9BCBB3EDB9B0}" presName="comp" presStyleCnt="0"/>
      <dgm:spPr/>
    </dgm:pt>
    <dgm:pt modelId="{A2124084-0A47-4B9C-A7F4-F17FE1D3D94A}" type="pres">
      <dgm:prSet presAssocID="{7F21CAC7-9730-4210-9820-9BCBB3EDB9B0}" presName="box" presStyleLbl="node1" presStyleIdx="1" presStyleCnt="2"/>
      <dgm:spPr/>
      <dgm:t>
        <a:bodyPr/>
        <a:lstStyle/>
        <a:p>
          <a:endParaRPr lang="ru-RU"/>
        </a:p>
      </dgm:t>
    </dgm:pt>
    <dgm:pt modelId="{226BE8AE-C5E2-4D0B-AEAE-71928AAD4006}" type="pres">
      <dgm:prSet presAssocID="{7F21CAC7-9730-4210-9820-9BCBB3EDB9B0}" presName="img" presStyleLbl="fgImgPlace1" presStyleIdx="1" presStyleCnt="2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2236F35A-3FD9-498D-B573-385F47245DF9}" type="pres">
      <dgm:prSet presAssocID="{7F21CAC7-9730-4210-9820-9BCBB3EDB9B0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118F83C-8B29-4163-A1CB-F83CFB5AF2E6}" type="presOf" srcId="{7F21CAC7-9730-4210-9820-9BCBB3EDB9B0}" destId="{A2124084-0A47-4B9C-A7F4-F17FE1D3D94A}" srcOrd="0" destOrd="0" presId="urn:microsoft.com/office/officeart/2005/8/layout/vList4"/>
    <dgm:cxn modelId="{6D36984C-FF6B-43E6-A62D-EFE85D03FB30}" type="presOf" srcId="{5860D2FC-B7EB-492D-8D63-97117EE88EA7}" destId="{9EB6A6AA-50B4-4EAA-8AC3-C6661A428D73}" srcOrd="1" destOrd="0" presId="urn:microsoft.com/office/officeart/2005/8/layout/vList4"/>
    <dgm:cxn modelId="{21EECC59-F088-4389-9A8F-C0E78EFF4B44}" srcId="{4E112EE6-8607-4C78-8225-3CA4E029DC46}" destId="{7F21CAC7-9730-4210-9820-9BCBB3EDB9B0}" srcOrd="1" destOrd="0" parTransId="{21D9AB74-8EAF-4D62-87D5-CFAA75D96005}" sibTransId="{97486EBB-1D23-4158-AAC2-7E0A1E3FAE8F}"/>
    <dgm:cxn modelId="{A4894D36-FDFA-4B7E-B8A4-9C51E85B71B8}" type="presOf" srcId="{7F21CAC7-9730-4210-9820-9BCBB3EDB9B0}" destId="{2236F35A-3FD9-498D-B573-385F47245DF9}" srcOrd="1" destOrd="0" presId="urn:microsoft.com/office/officeart/2005/8/layout/vList4"/>
    <dgm:cxn modelId="{16287867-F023-41ED-9B80-EDBFE49C4C94}" type="presOf" srcId="{5860D2FC-B7EB-492D-8D63-97117EE88EA7}" destId="{7C25D062-52F7-4ABE-AACB-CB4802015574}" srcOrd="0" destOrd="0" presId="urn:microsoft.com/office/officeart/2005/8/layout/vList4"/>
    <dgm:cxn modelId="{AF5236EC-F57E-49CD-BAC9-B51C5CBA7B90}" srcId="{4E112EE6-8607-4C78-8225-3CA4E029DC46}" destId="{5860D2FC-B7EB-492D-8D63-97117EE88EA7}" srcOrd="0" destOrd="0" parTransId="{159C1C57-9B7C-4005-B1EF-DC909FECA231}" sibTransId="{F1ADAA9B-3ED3-4253-9B33-79276D5CEE11}"/>
    <dgm:cxn modelId="{4EF57D8D-4559-40A1-82D5-57F108BF6F67}" type="presOf" srcId="{4E112EE6-8607-4C78-8225-3CA4E029DC46}" destId="{27395660-6111-4E3F-869A-A5A9D4A9ACFA}" srcOrd="0" destOrd="0" presId="urn:microsoft.com/office/officeart/2005/8/layout/vList4"/>
    <dgm:cxn modelId="{AAD0F400-A29B-4458-89BB-01A7750F81BA}" type="presParOf" srcId="{27395660-6111-4E3F-869A-A5A9D4A9ACFA}" destId="{0707B43D-C49A-4DBB-A5AF-9E7CF51A1D45}" srcOrd="0" destOrd="0" presId="urn:microsoft.com/office/officeart/2005/8/layout/vList4"/>
    <dgm:cxn modelId="{CB68F274-BEB3-405C-8CB3-1DA1E6092C81}" type="presParOf" srcId="{0707B43D-C49A-4DBB-A5AF-9E7CF51A1D45}" destId="{7C25D062-52F7-4ABE-AACB-CB4802015574}" srcOrd="0" destOrd="0" presId="urn:microsoft.com/office/officeart/2005/8/layout/vList4"/>
    <dgm:cxn modelId="{55B4449C-778C-474E-BF36-C965DCF07E79}" type="presParOf" srcId="{0707B43D-C49A-4DBB-A5AF-9E7CF51A1D45}" destId="{87331462-6B2E-497A-BBDD-8FC0724D9FF9}" srcOrd="1" destOrd="0" presId="urn:microsoft.com/office/officeart/2005/8/layout/vList4"/>
    <dgm:cxn modelId="{255146B1-C921-4170-866F-DFF12F51AA0C}" type="presParOf" srcId="{0707B43D-C49A-4DBB-A5AF-9E7CF51A1D45}" destId="{9EB6A6AA-50B4-4EAA-8AC3-C6661A428D73}" srcOrd="2" destOrd="0" presId="urn:microsoft.com/office/officeart/2005/8/layout/vList4"/>
    <dgm:cxn modelId="{8D553D6D-E104-4D39-942D-ED81EC455F59}" type="presParOf" srcId="{27395660-6111-4E3F-869A-A5A9D4A9ACFA}" destId="{AA762EE7-6A86-4000-9E33-1CC2F766F70D}" srcOrd="1" destOrd="0" presId="urn:microsoft.com/office/officeart/2005/8/layout/vList4"/>
    <dgm:cxn modelId="{AB83E51F-69FC-4F06-A51F-1DFA985619FA}" type="presParOf" srcId="{27395660-6111-4E3F-869A-A5A9D4A9ACFA}" destId="{DF3ED457-562F-4358-BF87-89303FDDF8B4}" srcOrd="2" destOrd="0" presId="urn:microsoft.com/office/officeart/2005/8/layout/vList4"/>
    <dgm:cxn modelId="{E3F225C3-A50B-4804-BBA9-5C8A5B9BC299}" type="presParOf" srcId="{DF3ED457-562F-4358-BF87-89303FDDF8B4}" destId="{A2124084-0A47-4B9C-A7F4-F17FE1D3D94A}" srcOrd="0" destOrd="0" presId="urn:microsoft.com/office/officeart/2005/8/layout/vList4"/>
    <dgm:cxn modelId="{90E20588-BEDD-4573-B45C-FEAEC014F20D}" type="presParOf" srcId="{DF3ED457-562F-4358-BF87-89303FDDF8B4}" destId="{226BE8AE-C5E2-4D0B-AEAE-71928AAD4006}" srcOrd="1" destOrd="0" presId="urn:microsoft.com/office/officeart/2005/8/layout/vList4"/>
    <dgm:cxn modelId="{2638470D-B4B4-4E02-BDBE-0CE2E641CB3E}" type="presParOf" srcId="{DF3ED457-562F-4358-BF87-89303FDDF8B4}" destId="{2236F35A-3FD9-498D-B573-385F47245DF9}" srcOrd="2" destOrd="0" presId="urn:microsoft.com/office/officeart/2005/8/layout/vList4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4C04ACF-2490-4ACB-A143-988160C3754F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9C57100-EE9A-4B34-9B36-E8ADAE5DB1DB}">
      <dgm:prSet phldrT="[Текст]" custT="1"/>
      <dgm:spPr/>
      <dgm:t>
        <a:bodyPr/>
        <a:lstStyle/>
        <a:p>
          <a:pPr algn="ctr"/>
          <a:r>
            <a:rPr lang="ru-RU" sz="2800" b="1" dirty="0" smtClean="0"/>
            <a:t>Профиль – гражданско-патриотический </a:t>
          </a:r>
          <a:endParaRPr lang="ru-RU" sz="2800" b="1" dirty="0"/>
        </a:p>
      </dgm:t>
    </dgm:pt>
    <dgm:pt modelId="{491096E4-3F72-4B2A-9F02-1BEE311F70A5}" type="parTrans" cxnId="{BDA182D7-2760-4F14-990C-8CCFC22E3961}">
      <dgm:prSet/>
      <dgm:spPr/>
      <dgm:t>
        <a:bodyPr/>
        <a:lstStyle/>
        <a:p>
          <a:endParaRPr lang="ru-RU"/>
        </a:p>
      </dgm:t>
    </dgm:pt>
    <dgm:pt modelId="{75349E56-D865-45D7-A771-D05AB87C88CC}" type="sibTrans" cxnId="{BDA182D7-2760-4F14-990C-8CCFC22E3961}">
      <dgm:prSet/>
      <dgm:spPr/>
      <dgm:t>
        <a:bodyPr/>
        <a:lstStyle/>
        <a:p>
          <a:endParaRPr lang="ru-RU"/>
        </a:p>
      </dgm:t>
    </dgm:pt>
    <dgm:pt modelId="{75D162B7-979C-4A5C-BF67-3C6A03B24901}">
      <dgm:prSet phldrT="[Текст]"/>
      <dgm:spPr/>
      <dgm:t>
        <a:bodyPr/>
        <a:lstStyle/>
        <a:p>
          <a:r>
            <a:rPr lang="ru-RU" dirty="0" smtClean="0"/>
            <a:t>Экспозиции музейной комнаты о героях-земляках  позволяют проводить мероприятия гражданско-патриотического характера</a:t>
          </a:r>
          <a:endParaRPr lang="ru-RU" dirty="0"/>
        </a:p>
      </dgm:t>
    </dgm:pt>
    <dgm:pt modelId="{D03258E4-E340-4007-9E5A-31DBC20105C1}" type="parTrans" cxnId="{7AE3EA41-5981-4FEF-8C55-A966959A668A}">
      <dgm:prSet/>
      <dgm:spPr/>
      <dgm:t>
        <a:bodyPr/>
        <a:lstStyle/>
        <a:p>
          <a:endParaRPr lang="ru-RU"/>
        </a:p>
      </dgm:t>
    </dgm:pt>
    <dgm:pt modelId="{2688D5BC-6F23-44D2-B711-FC320209BC4B}" type="sibTrans" cxnId="{7AE3EA41-5981-4FEF-8C55-A966959A668A}">
      <dgm:prSet/>
      <dgm:spPr/>
      <dgm:t>
        <a:bodyPr/>
        <a:lstStyle/>
        <a:p>
          <a:endParaRPr lang="ru-RU"/>
        </a:p>
      </dgm:t>
    </dgm:pt>
    <dgm:pt modelId="{AF51EFDC-F226-4F65-B2C0-CCFE1C3E72AB}" type="pres">
      <dgm:prSet presAssocID="{B4C04ACF-2490-4ACB-A143-988160C3754F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89B11BA-7378-4642-BD61-1BE77A168F31}" type="pres">
      <dgm:prSet presAssocID="{59C57100-EE9A-4B34-9B36-E8ADAE5DB1DB}" presName="comp" presStyleCnt="0"/>
      <dgm:spPr/>
    </dgm:pt>
    <dgm:pt modelId="{7857E025-324F-4955-9834-9E89413CC7E9}" type="pres">
      <dgm:prSet presAssocID="{59C57100-EE9A-4B34-9B36-E8ADAE5DB1DB}" presName="box" presStyleLbl="node1" presStyleIdx="0" presStyleCnt="2" custScaleY="99357"/>
      <dgm:spPr/>
      <dgm:t>
        <a:bodyPr/>
        <a:lstStyle/>
        <a:p>
          <a:endParaRPr lang="ru-RU"/>
        </a:p>
      </dgm:t>
    </dgm:pt>
    <dgm:pt modelId="{56E8B11A-0DA3-42CE-A2DD-92D5775834EA}" type="pres">
      <dgm:prSet presAssocID="{59C57100-EE9A-4B34-9B36-E8ADAE5DB1DB}" presName="img" presStyleLbl="fgImgPlace1" presStyleIdx="0" presStyleCnt="2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41F288C-6AEF-4DCF-A5D1-DA73DE4936F2}" type="pres">
      <dgm:prSet presAssocID="{59C57100-EE9A-4B34-9B36-E8ADAE5DB1DB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A3929F-C215-42D5-93D5-8BCD3CF221F5}" type="pres">
      <dgm:prSet presAssocID="{75349E56-D865-45D7-A771-D05AB87C88CC}" presName="spacer" presStyleCnt="0"/>
      <dgm:spPr/>
    </dgm:pt>
    <dgm:pt modelId="{EA79A7D8-6D56-4C2C-99B4-3B83725C45FB}" type="pres">
      <dgm:prSet presAssocID="{75D162B7-979C-4A5C-BF67-3C6A03B24901}" presName="comp" presStyleCnt="0"/>
      <dgm:spPr/>
    </dgm:pt>
    <dgm:pt modelId="{C32E57B8-D969-4C17-A6AD-318CE42E45E1}" type="pres">
      <dgm:prSet presAssocID="{75D162B7-979C-4A5C-BF67-3C6A03B24901}" presName="box" presStyleLbl="node1" presStyleIdx="1" presStyleCnt="2"/>
      <dgm:spPr/>
      <dgm:t>
        <a:bodyPr/>
        <a:lstStyle/>
        <a:p>
          <a:endParaRPr lang="ru-RU"/>
        </a:p>
      </dgm:t>
    </dgm:pt>
    <dgm:pt modelId="{136F3FBA-85EE-4ED8-B7E6-200416ABCC3D}" type="pres">
      <dgm:prSet presAssocID="{75D162B7-979C-4A5C-BF67-3C6A03B24901}" presName="img" presStyleLbl="fgImgPlace1" presStyleIdx="1" presStyleCnt="2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BDBD865C-32B6-438B-8C60-54E196D01768}" type="pres">
      <dgm:prSet presAssocID="{75D162B7-979C-4A5C-BF67-3C6A03B24901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DA182D7-2760-4F14-990C-8CCFC22E3961}" srcId="{B4C04ACF-2490-4ACB-A143-988160C3754F}" destId="{59C57100-EE9A-4B34-9B36-E8ADAE5DB1DB}" srcOrd="0" destOrd="0" parTransId="{491096E4-3F72-4B2A-9F02-1BEE311F70A5}" sibTransId="{75349E56-D865-45D7-A771-D05AB87C88CC}"/>
    <dgm:cxn modelId="{7AE3EA41-5981-4FEF-8C55-A966959A668A}" srcId="{B4C04ACF-2490-4ACB-A143-988160C3754F}" destId="{75D162B7-979C-4A5C-BF67-3C6A03B24901}" srcOrd="1" destOrd="0" parTransId="{D03258E4-E340-4007-9E5A-31DBC20105C1}" sibTransId="{2688D5BC-6F23-44D2-B711-FC320209BC4B}"/>
    <dgm:cxn modelId="{DA0873AF-1CFD-4AA2-862B-9D9D75C815EA}" type="presOf" srcId="{59C57100-EE9A-4B34-9B36-E8ADAE5DB1DB}" destId="{F41F288C-6AEF-4DCF-A5D1-DA73DE4936F2}" srcOrd="1" destOrd="0" presId="urn:microsoft.com/office/officeart/2005/8/layout/vList4"/>
    <dgm:cxn modelId="{72545896-07AC-4B6A-BAB9-98AE17B2C7DA}" type="presOf" srcId="{75D162B7-979C-4A5C-BF67-3C6A03B24901}" destId="{BDBD865C-32B6-438B-8C60-54E196D01768}" srcOrd="1" destOrd="0" presId="urn:microsoft.com/office/officeart/2005/8/layout/vList4"/>
    <dgm:cxn modelId="{43731C93-D315-49CC-BA4D-735F82A5AD22}" type="presOf" srcId="{B4C04ACF-2490-4ACB-A143-988160C3754F}" destId="{AF51EFDC-F226-4F65-B2C0-CCFE1C3E72AB}" srcOrd="0" destOrd="0" presId="urn:microsoft.com/office/officeart/2005/8/layout/vList4"/>
    <dgm:cxn modelId="{1922AEF0-3B91-43C7-971E-D786755A12E7}" type="presOf" srcId="{75D162B7-979C-4A5C-BF67-3C6A03B24901}" destId="{C32E57B8-D969-4C17-A6AD-318CE42E45E1}" srcOrd="0" destOrd="0" presId="urn:microsoft.com/office/officeart/2005/8/layout/vList4"/>
    <dgm:cxn modelId="{99DD7760-3B94-4025-9EC7-EEC6210A99D4}" type="presOf" srcId="{59C57100-EE9A-4B34-9B36-E8ADAE5DB1DB}" destId="{7857E025-324F-4955-9834-9E89413CC7E9}" srcOrd="0" destOrd="0" presId="urn:microsoft.com/office/officeart/2005/8/layout/vList4"/>
    <dgm:cxn modelId="{12F4D7D8-5419-4E4B-A46F-28B855C252D4}" type="presParOf" srcId="{AF51EFDC-F226-4F65-B2C0-CCFE1C3E72AB}" destId="{689B11BA-7378-4642-BD61-1BE77A168F31}" srcOrd="0" destOrd="0" presId="urn:microsoft.com/office/officeart/2005/8/layout/vList4"/>
    <dgm:cxn modelId="{93AF3851-912E-4F66-AE09-48E4F4F8CA9E}" type="presParOf" srcId="{689B11BA-7378-4642-BD61-1BE77A168F31}" destId="{7857E025-324F-4955-9834-9E89413CC7E9}" srcOrd="0" destOrd="0" presId="urn:microsoft.com/office/officeart/2005/8/layout/vList4"/>
    <dgm:cxn modelId="{9C898561-206D-4D6F-B5E9-70325B9F8812}" type="presParOf" srcId="{689B11BA-7378-4642-BD61-1BE77A168F31}" destId="{56E8B11A-0DA3-42CE-A2DD-92D5775834EA}" srcOrd="1" destOrd="0" presId="urn:microsoft.com/office/officeart/2005/8/layout/vList4"/>
    <dgm:cxn modelId="{30C6B45E-5DCC-49C8-8B72-28EE36161E12}" type="presParOf" srcId="{689B11BA-7378-4642-BD61-1BE77A168F31}" destId="{F41F288C-6AEF-4DCF-A5D1-DA73DE4936F2}" srcOrd="2" destOrd="0" presId="urn:microsoft.com/office/officeart/2005/8/layout/vList4"/>
    <dgm:cxn modelId="{0F9A3532-F71A-4D75-B8FB-460929593E85}" type="presParOf" srcId="{AF51EFDC-F226-4F65-B2C0-CCFE1C3E72AB}" destId="{B8A3929F-C215-42D5-93D5-8BCD3CF221F5}" srcOrd="1" destOrd="0" presId="urn:microsoft.com/office/officeart/2005/8/layout/vList4"/>
    <dgm:cxn modelId="{A60CDF18-D242-4A20-8B00-45711FFDCB20}" type="presParOf" srcId="{AF51EFDC-F226-4F65-B2C0-CCFE1C3E72AB}" destId="{EA79A7D8-6D56-4C2C-99B4-3B83725C45FB}" srcOrd="2" destOrd="0" presId="urn:microsoft.com/office/officeart/2005/8/layout/vList4"/>
    <dgm:cxn modelId="{A37CF82E-1F91-438E-86C5-A6DB437BC26D}" type="presParOf" srcId="{EA79A7D8-6D56-4C2C-99B4-3B83725C45FB}" destId="{C32E57B8-D969-4C17-A6AD-318CE42E45E1}" srcOrd="0" destOrd="0" presId="urn:microsoft.com/office/officeart/2005/8/layout/vList4"/>
    <dgm:cxn modelId="{B0AD6BD5-B803-4B1F-9F1E-48FC0E0EC743}" type="presParOf" srcId="{EA79A7D8-6D56-4C2C-99B4-3B83725C45FB}" destId="{136F3FBA-85EE-4ED8-B7E6-200416ABCC3D}" srcOrd="1" destOrd="0" presId="urn:microsoft.com/office/officeart/2005/8/layout/vList4"/>
    <dgm:cxn modelId="{FF9D2656-2192-4ECE-B986-18DF16AA725A}" type="presParOf" srcId="{EA79A7D8-6D56-4C2C-99B4-3B83725C45FB}" destId="{BDBD865C-32B6-438B-8C60-54E196D01768}" srcOrd="2" destOrd="0" presId="urn:microsoft.com/office/officeart/2005/8/layout/vList4"/>
  </dgm:cxnLst>
  <dgm:bg/>
  <dgm:whole/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CDCA770-ABB6-4F83-B001-EBFA0B775277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471C95C-7403-41D2-9E8B-7E4AC32B2EB1}">
      <dgm:prSet phldrT="[Текст]" custT="1"/>
      <dgm:spPr/>
      <dgm:t>
        <a:bodyPr/>
        <a:lstStyle/>
        <a:p>
          <a:r>
            <a:rPr lang="ru-RU" sz="2800" b="1" dirty="0" smtClean="0"/>
            <a:t>Профиль - краеведческий</a:t>
          </a:r>
          <a:endParaRPr lang="ru-RU" sz="2800" b="1" dirty="0"/>
        </a:p>
      </dgm:t>
    </dgm:pt>
    <dgm:pt modelId="{B97C5D08-B2D6-4E69-96A1-E0261D57B8A7}" type="parTrans" cxnId="{E40BA3AD-13CF-49B9-BB2B-20BC957B963F}">
      <dgm:prSet/>
      <dgm:spPr/>
      <dgm:t>
        <a:bodyPr/>
        <a:lstStyle/>
        <a:p>
          <a:endParaRPr lang="ru-RU"/>
        </a:p>
      </dgm:t>
    </dgm:pt>
    <dgm:pt modelId="{D87FDF60-66A4-419E-9E17-BBE5246FBA07}" type="sibTrans" cxnId="{E40BA3AD-13CF-49B9-BB2B-20BC957B963F}">
      <dgm:prSet/>
      <dgm:spPr/>
      <dgm:t>
        <a:bodyPr/>
        <a:lstStyle/>
        <a:p>
          <a:endParaRPr lang="ru-RU"/>
        </a:p>
      </dgm:t>
    </dgm:pt>
    <dgm:pt modelId="{422B41D4-3294-4AAC-BE7E-05C3B41F1C40}">
      <dgm:prSet phldrT="[Текст]"/>
      <dgm:spPr/>
      <dgm:t>
        <a:bodyPr/>
        <a:lstStyle/>
        <a:p>
          <a:r>
            <a:rPr lang="ru-RU" b="1" dirty="0" smtClean="0"/>
            <a:t>Созданы постоянные экспозиции, связанные с историей школы</a:t>
          </a:r>
          <a:endParaRPr lang="ru-RU" b="1" dirty="0"/>
        </a:p>
      </dgm:t>
    </dgm:pt>
    <dgm:pt modelId="{76508D7A-5F78-423D-B7DF-ACD479A17029}" type="parTrans" cxnId="{E071E778-4C47-4517-8748-077D4A9EED13}">
      <dgm:prSet/>
      <dgm:spPr/>
      <dgm:t>
        <a:bodyPr/>
        <a:lstStyle/>
        <a:p>
          <a:endParaRPr lang="ru-RU"/>
        </a:p>
      </dgm:t>
    </dgm:pt>
    <dgm:pt modelId="{7FE4934F-698D-40D9-BFFC-FFB364A034D0}" type="sibTrans" cxnId="{E071E778-4C47-4517-8748-077D4A9EED13}">
      <dgm:prSet/>
      <dgm:spPr/>
      <dgm:t>
        <a:bodyPr/>
        <a:lstStyle/>
        <a:p>
          <a:endParaRPr lang="ru-RU"/>
        </a:p>
      </dgm:t>
    </dgm:pt>
    <dgm:pt modelId="{7B98A0B7-A7EA-4E0A-99AA-1D591FF1B1FA}">
      <dgm:prSet phldrT="[Текст]" custT="1"/>
      <dgm:spPr/>
      <dgm:t>
        <a:bodyPr/>
        <a:lstStyle/>
        <a:p>
          <a:r>
            <a:rPr lang="ru-RU" sz="2800" b="1" dirty="0" smtClean="0"/>
            <a:t>Жизнь прославленных личностей района</a:t>
          </a:r>
          <a:endParaRPr lang="ru-RU" sz="2800" b="1" dirty="0"/>
        </a:p>
      </dgm:t>
    </dgm:pt>
    <dgm:pt modelId="{46C36718-664B-4ACF-84E3-6B40BCB03D58}" type="parTrans" cxnId="{5B724B45-71B2-4E4B-9673-225123AE4BD8}">
      <dgm:prSet/>
      <dgm:spPr/>
      <dgm:t>
        <a:bodyPr/>
        <a:lstStyle/>
        <a:p>
          <a:endParaRPr lang="ru-RU"/>
        </a:p>
      </dgm:t>
    </dgm:pt>
    <dgm:pt modelId="{D8A04B85-0FE4-48DA-8FD9-0DCE86ADCA0F}" type="sibTrans" cxnId="{5B724B45-71B2-4E4B-9673-225123AE4BD8}">
      <dgm:prSet/>
      <dgm:spPr/>
      <dgm:t>
        <a:bodyPr/>
        <a:lstStyle/>
        <a:p>
          <a:endParaRPr lang="ru-RU"/>
        </a:p>
      </dgm:t>
    </dgm:pt>
    <dgm:pt modelId="{2867B9E9-054E-45FF-A9F5-DB9A0D9D2B58}">
      <dgm:prSet phldrT="[Текст]" custT="1"/>
      <dgm:spPr/>
      <dgm:t>
        <a:bodyPr/>
        <a:lstStyle/>
        <a:p>
          <a:r>
            <a:rPr lang="ru-RU" sz="2800" b="1" dirty="0" smtClean="0"/>
            <a:t>П.С. Плешаков – наш земляк</a:t>
          </a:r>
          <a:endParaRPr lang="ru-RU" sz="2800" b="1" dirty="0"/>
        </a:p>
      </dgm:t>
    </dgm:pt>
    <dgm:pt modelId="{A766D634-11A7-4B5D-A2FD-2E614FAABF3C}" type="parTrans" cxnId="{CCEE5A7A-C027-4EF3-B413-D86FD34E1524}">
      <dgm:prSet/>
      <dgm:spPr/>
      <dgm:t>
        <a:bodyPr/>
        <a:lstStyle/>
        <a:p>
          <a:endParaRPr lang="ru-RU"/>
        </a:p>
      </dgm:t>
    </dgm:pt>
    <dgm:pt modelId="{044E321E-D797-4904-80D1-421E3770F2C0}" type="sibTrans" cxnId="{CCEE5A7A-C027-4EF3-B413-D86FD34E1524}">
      <dgm:prSet/>
      <dgm:spPr/>
      <dgm:t>
        <a:bodyPr/>
        <a:lstStyle/>
        <a:p>
          <a:endParaRPr lang="ru-RU"/>
        </a:p>
      </dgm:t>
    </dgm:pt>
    <dgm:pt modelId="{AB7F89C6-BFF1-40B2-98B6-E7D1C7FCD2F3}" type="pres">
      <dgm:prSet presAssocID="{DCDCA770-ABB6-4F83-B001-EBFA0B775277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F9C68AD-748B-4A8A-B044-22856A820CF6}" type="pres">
      <dgm:prSet presAssocID="{9471C95C-7403-41D2-9E8B-7E4AC32B2EB1}" presName="comp" presStyleCnt="0"/>
      <dgm:spPr/>
    </dgm:pt>
    <dgm:pt modelId="{E531AD52-392F-4CE0-BAE0-6A46F81D9BED}" type="pres">
      <dgm:prSet presAssocID="{9471C95C-7403-41D2-9E8B-7E4AC32B2EB1}" presName="box" presStyleLbl="node1" presStyleIdx="0" presStyleCnt="4" custLinFactNeighborX="975" custLinFactNeighborY="7929"/>
      <dgm:spPr/>
      <dgm:t>
        <a:bodyPr/>
        <a:lstStyle/>
        <a:p>
          <a:endParaRPr lang="ru-RU"/>
        </a:p>
      </dgm:t>
    </dgm:pt>
    <dgm:pt modelId="{3E712326-8186-4B43-801A-6625F60542ED}" type="pres">
      <dgm:prSet presAssocID="{9471C95C-7403-41D2-9E8B-7E4AC32B2EB1}" presName="img" presStyleLbl="fgImgPlace1" presStyleIdx="0" presStyleCnt="4" custScaleX="92799" custScaleY="98214" custLinFactNeighborX="-9953" custLinFactNeighborY="732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5EB237D4-EBBF-432F-8444-77094A87397E}" type="pres">
      <dgm:prSet presAssocID="{9471C95C-7403-41D2-9E8B-7E4AC32B2EB1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661D82-D2B2-4842-BA61-7B4DA507DA51}" type="pres">
      <dgm:prSet presAssocID="{D87FDF60-66A4-419E-9E17-BBE5246FBA07}" presName="spacer" presStyleCnt="0"/>
      <dgm:spPr/>
    </dgm:pt>
    <dgm:pt modelId="{84B44CA9-9E6C-490A-9FBF-A7BFED28D3BB}" type="pres">
      <dgm:prSet presAssocID="{422B41D4-3294-4AAC-BE7E-05C3B41F1C40}" presName="comp" presStyleCnt="0"/>
      <dgm:spPr/>
    </dgm:pt>
    <dgm:pt modelId="{C8822796-9FDA-450C-8858-EBEACABEE020}" type="pres">
      <dgm:prSet presAssocID="{422B41D4-3294-4AAC-BE7E-05C3B41F1C40}" presName="box" presStyleLbl="node1" presStyleIdx="1" presStyleCnt="4"/>
      <dgm:spPr/>
      <dgm:t>
        <a:bodyPr/>
        <a:lstStyle/>
        <a:p>
          <a:endParaRPr lang="ru-RU"/>
        </a:p>
      </dgm:t>
    </dgm:pt>
    <dgm:pt modelId="{FA043061-662B-497C-8182-E9C1E7CCEB5D}" type="pres">
      <dgm:prSet presAssocID="{422B41D4-3294-4AAC-BE7E-05C3B41F1C40}" presName="img" presStyleLbl="fgImgPlace1" presStyleIdx="1" presStyleCnt="4" custScaleX="78738" custScaleY="120638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404E8B45-D451-4D16-847B-4791FFBCD6C4}" type="pres">
      <dgm:prSet presAssocID="{422B41D4-3294-4AAC-BE7E-05C3B41F1C40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D32D76-70B6-4CE9-8B13-62C2CDF19625}" type="pres">
      <dgm:prSet presAssocID="{7FE4934F-698D-40D9-BFFC-FFB364A034D0}" presName="spacer" presStyleCnt="0"/>
      <dgm:spPr/>
    </dgm:pt>
    <dgm:pt modelId="{7FD8B01B-FB65-4A9E-85E9-FAD49A26E0F9}" type="pres">
      <dgm:prSet presAssocID="{7B98A0B7-A7EA-4E0A-99AA-1D591FF1B1FA}" presName="comp" presStyleCnt="0"/>
      <dgm:spPr/>
    </dgm:pt>
    <dgm:pt modelId="{C4CA23E2-43F9-4D67-9E67-DF83A063ECCE}" type="pres">
      <dgm:prSet presAssocID="{7B98A0B7-A7EA-4E0A-99AA-1D591FF1B1FA}" presName="box" presStyleLbl="node1" presStyleIdx="2" presStyleCnt="4"/>
      <dgm:spPr/>
      <dgm:t>
        <a:bodyPr/>
        <a:lstStyle/>
        <a:p>
          <a:endParaRPr lang="ru-RU"/>
        </a:p>
      </dgm:t>
    </dgm:pt>
    <dgm:pt modelId="{1B967472-2E15-4B0F-A89A-FF26B76FDEAC}" type="pres">
      <dgm:prSet presAssocID="{7B98A0B7-A7EA-4E0A-99AA-1D591FF1B1FA}" presName="img" presStyleLbl="fgImgPlace1" presStyleIdx="2" presStyleCnt="4" custScaleX="86725" custScaleY="109792" custLinFactNeighborX="2831" custLinFactNeighborY="-5880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44416D77-E45D-4A94-94ED-225312516668}" type="pres">
      <dgm:prSet presAssocID="{7B98A0B7-A7EA-4E0A-99AA-1D591FF1B1FA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EC9303-BB87-4290-B661-C21032F53475}" type="pres">
      <dgm:prSet presAssocID="{D8A04B85-0FE4-48DA-8FD9-0DCE86ADCA0F}" presName="spacer" presStyleCnt="0"/>
      <dgm:spPr/>
    </dgm:pt>
    <dgm:pt modelId="{95CAB96E-715A-463A-B85F-CE11F2B3D0AD}" type="pres">
      <dgm:prSet presAssocID="{2867B9E9-054E-45FF-A9F5-DB9A0D9D2B58}" presName="comp" presStyleCnt="0"/>
      <dgm:spPr/>
    </dgm:pt>
    <dgm:pt modelId="{F1368DA2-B040-4CD4-A5E5-A875F17A3864}" type="pres">
      <dgm:prSet presAssocID="{2867B9E9-054E-45FF-A9F5-DB9A0D9D2B58}" presName="box" presStyleLbl="node1" presStyleIdx="3" presStyleCnt="4"/>
      <dgm:spPr/>
      <dgm:t>
        <a:bodyPr/>
        <a:lstStyle/>
        <a:p>
          <a:endParaRPr lang="ru-RU"/>
        </a:p>
      </dgm:t>
    </dgm:pt>
    <dgm:pt modelId="{A4C7C1EC-5AB5-4E10-80EF-3390833F3ADF}" type="pres">
      <dgm:prSet presAssocID="{2867B9E9-054E-45FF-A9F5-DB9A0D9D2B58}" presName="img" presStyleLbl="fgImgPlace1" presStyleIdx="3" presStyleCnt="4" custScaleX="83052" custScaleY="97682" custLinFactNeighborX="-14826" custLinFactNeighborY="0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F5EDB8C5-959D-408A-9C7E-943605CD3B17}" type="pres">
      <dgm:prSet presAssocID="{2867B9E9-054E-45FF-A9F5-DB9A0D9D2B58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06EF28F-8D3C-4A67-96BD-AA34C695F637}" type="presOf" srcId="{7B98A0B7-A7EA-4E0A-99AA-1D591FF1B1FA}" destId="{C4CA23E2-43F9-4D67-9E67-DF83A063ECCE}" srcOrd="0" destOrd="0" presId="urn:microsoft.com/office/officeart/2005/8/layout/vList4"/>
    <dgm:cxn modelId="{CCEE5A7A-C027-4EF3-B413-D86FD34E1524}" srcId="{DCDCA770-ABB6-4F83-B001-EBFA0B775277}" destId="{2867B9E9-054E-45FF-A9F5-DB9A0D9D2B58}" srcOrd="3" destOrd="0" parTransId="{A766D634-11A7-4B5D-A2FD-2E614FAABF3C}" sibTransId="{044E321E-D797-4904-80D1-421E3770F2C0}"/>
    <dgm:cxn modelId="{E071E778-4C47-4517-8748-077D4A9EED13}" srcId="{DCDCA770-ABB6-4F83-B001-EBFA0B775277}" destId="{422B41D4-3294-4AAC-BE7E-05C3B41F1C40}" srcOrd="1" destOrd="0" parTransId="{76508D7A-5F78-423D-B7DF-ACD479A17029}" sibTransId="{7FE4934F-698D-40D9-BFFC-FFB364A034D0}"/>
    <dgm:cxn modelId="{080E65B4-5121-44F8-BD75-F23D6905EAC6}" type="presOf" srcId="{2867B9E9-054E-45FF-A9F5-DB9A0D9D2B58}" destId="{F1368DA2-B040-4CD4-A5E5-A875F17A3864}" srcOrd="0" destOrd="0" presId="urn:microsoft.com/office/officeart/2005/8/layout/vList4"/>
    <dgm:cxn modelId="{6C5236D0-2694-4BF7-B55E-B83763D67380}" type="presOf" srcId="{DCDCA770-ABB6-4F83-B001-EBFA0B775277}" destId="{AB7F89C6-BFF1-40B2-98B6-E7D1C7FCD2F3}" srcOrd="0" destOrd="0" presId="urn:microsoft.com/office/officeart/2005/8/layout/vList4"/>
    <dgm:cxn modelId="{BD038831-5093-4C83-9CCF-8C0CDD7DEF9D}" type="presOf" srcId="{9471C95C-7403-41D2-9E8B-7E4AC32B2EB1}" destId="{5EB237D4-EBBF-432F-8444-77094A87397E}" srcOrd="1" destOrd="0" presId="urn:microsoft.com/office/officeart/2005/8/layout/vList4"/>
    <dgm:cxn modelId="{696F18A0-6CC9-4F2C-85B7-A33FB9B2178C}" type="presOf" srcId="{2867B9E9-054E-45FF-A9F5-DB9A0D9D2B58}" destId="{F5EDB8C5-959D-408A-9C7E-943605CD3B17}" srcOrd="1" destOrd="0" presId="urn:microsoft.com/office/officeart/2005/8/layout/vList4"/>
    <dgm:cxn modelId="{28885D3C-DDB1-4DC1-825B-D8F8DF87E9AC}" type="presOf" srcId="{422B41D4-3294-4AAC-BE7E-05C3B41F1C40}" destId="{404E8B45-D451-4D16-847B-4791FFBCD6C4}" srcOrd="1" destOrd="0" presId="urn:microsoft.com/office/officeart/2005/8/layout/vList4"/>
    <dgm:cxn modelId="{5B724B45-71B2-4E4B-9673-225123AE4BD8}" srcId="{DCDCA770-ABB6-4F83-B001-EBFA0B775277}" destId="{7B98A0B7-A7EA-4E0A-99AA-1D591FF1B1FA}" srcOrd="2" destOrd="0" parTransId="{46C36718-664B-4ACF-84E3-6B40BCB03D58}" sibTransId="{D8A04B85-0FE4-48DA-8FD9-0DCE86ADCA0F}"/>
    <dgm:cxn modelId="{110A10BF-B69B-4D0E-8F39-178528D44BEE}" type="presOf" srcId="{7B98A0B7-A7EA-4E0A-99AA-1D591FF1B1FA}" destId="{44416D77-E45D-4A94-94ED-225312516668}" srcOrd="1" destOrd="0" presId="urn:microsoft.com/office/officeart/2005/8/layout/vList4"/>
    <dgm:cxn modelId="{2B739C39-FF2E-4B69-AF32-380AD4BEFC46}" type="presOf" srcId="{422B41D4-3294-4AAC-BE7E-05C3B41F1C40}" destId="{C8822796-9FDA-450C-8858-EBEACABEE020}" srcOrd="0" destOrd="0" presId="urn:microsoft.com/office/officeart/2005/8/layout/vList4"/>
    <dgm:cxn modelId="{E40BA3AD-13CF-49B9-BB2B-20BC957B963F}" srcId="{DCDCA770-ABB6-4F83-B001-EBFA0B775277}" destId="{9471C95C-7403-41D2-9E8B-7E4AC32B2EB1}" srcOrd="0" destOrd="0" parTransId="{B97C5D08-B2D6-4E69-96A1-E0261D57B8A7}" sibTransId="{D87FDF60-66A4-419E-9E17-BBE5246FBA07}"/>
    <dgm:cxn modelId="{9AF06DF3-FC3C-4C89-B38A-7495E309461A}" type="presOf" srcId="{9471C95C-7403-41D2-9E8B-7E4AC32B2EB1}" destId="{E531AD52-392F-4CE0-BAE0-6A46F81D9BED}" srcOrd="0" destOrd="0" presId="urn:microsoft.com/office/officeart/2005/8/layout/vList4"/>
    <dgm:cxn modelId="{005082A1-3A92-4A52-B0B0-497736D25376}" type="presParOf" srcId="{AB7F89C6-BFF1-40B2-98B6-E7D1C7FCD2F3}" destId="{6F9C68AD-748B-4A8A-B044-22856A820CF6}" srcOrd="0" destOrd="0" presId="urn:microsoft.com/office/officeart/2005/8/layout/vList4"/>
    <dgm:cxn modelId="{D3DE7334-7294-4951-ABC9-8C3F73792AA8}" type="presParOf" srcId="{6F9C68AD-748B-4A8A-B044-22856A820CF6}" destId="{E531AD52-392F-4CE0-BAE0-6A46F81D9BED}" srcOrd="0" destOrd="0" presId="urn:microsoft.com/office/officeart/2005/8/layout/vList4"/>
    <dgm:cxn modelId="{8A65BB82-24EE-41FC-BCB9-27F9AE34E20E}" type="presParOf" srcId="{6F9C68AD-748B-4A8A-B044-22856A820CF6}" destId="{3E712326-8186-4B43-801A-6625F60542ED}" srcOrd="1" destOrd="0" presId="urn:microsoft.com/office/officeart/2005/8/layout/vList4"/>
    <dgm:cxn modelId="{6DE26F68-2943-4E94-A890-73D4FD4CD106}" type="presParOf" srcId="{6F9C68AD-748B-4A8A-B044-22856A820CF6}" destId="{5EB237D4-EBBF-432F-8444-77094A87397E}" srcOrd="2" destOrd="0" presId="urn:microsoft.com/office/officeart/2005/8/layout/vList4"/>
    <dgm:cxn modelId="{68E49C31-487B-4F12-AB79-C54FDCE113FD}" type="presParOf" srcId="{AB7F89C6-BFF1-40B2-98B6-E7D1C7FCD2F3}" destId="{14661D82-D2B2-4842-BA61-7B4DA507DA51}" srcOrd="1" destOrd="0" presId="urn:microsoft.com/office/officeart/2005/8/layout/vList4"/>
    <dgm:cxn modelId="{3D4A4D19-F998-456C-9C4D-F374A20995C1}" type="presParOf" srcId="{AB7F89C6-BFF1-40B2-98B6-E7D1C7FCD2F3}" destId="{84B44CA9-9E6C-490A-9FBF-A7BFED28D3BB}" srcOrd="2" destOrd="0" presId="urn:microsoft.com/office/officeart/2005/8/layout/vList4"/>
    <dgm:cxn modelId="{2F9362ED-D3B3-4794-92D5-FFC30CBD74BE}" type="presParOf" srcId="{84B44CA9-9E6C-490A-9FBF-A7BFED28D3BB}" destId="{C8822796-9FDA-450C-8858-EBEACABEE020}" srcOrd="0" destOrd="0" presId="urn:microsoft.com/office/officeart/2005/8/layout/vList4"/>
    <dgm:cxn modelId="{6A77EF7E-D29E-4802-9C4F-65346ED609DD}" type="presParOf" srcId="{84B44CA9-9E6C-490A-9FBF-A7BFED28D3BB}" destId="{FA043061-662B-497C-8182-E9C1E7CCEB5D}" srcOrd="1" destOrd="0" presId="urn:microsoft.com/office/officeart/2005/8/layout/vList4"/>
    <dgm:cxn modelId="{B27F3C04-0EA4-47DE-A69F-306C1767FA8D}" type="presParOf" srcId="{84B44CA9-9E6C-490A-9FBF-A7BFED28D3BB}" destId="{404E8B45-D451-4D16-847B-4791FFBCD6C4}" srcOrd="2" destOrd="0" presId="urn:microsoft.com/office/officeart/2005/8/layout/vList4"/>
    <dgm:cxn modelId="{D0F86307-E0ED-426F-AA5F-23AFA7E804A6}" type="presParOf" srcId="{AB7F89C6-BFF1-40B2-98B6-E7D1C7FCD2F3}" destId="{B8D32D76-70B6-4CE9-8B13-62C2CDF19625}" srcOrd="3" destOrd="0" presId="urn:microsoft.com/office/officeart/2005/8/layout/vList4"/>
    <dgm:cxn modelId="{94C11BF2-4940-4969-939E-F896310E6695}" type="presParOf" srcId="{AB7F89C6-BFF1-40B2-98B6-E7D1C7FCD2F3}" destId="{7FD8B01B-FB65-4A9E-85E9-FAD49A26E0F9}" srcOrd="4" destOrd="0" presId="urn:microsoft.com/office/officeart/2005/8/layout/vList4"/>
    <dgm:cxn modelId="{7176979E-4F17-4DF1-A34B-53E9E08B1D4C}" type="presParOf" srcId="{7FD8B01B-FB65-4A9E-85E9-FAD49A26E0F9}" destId="{C4CA23E2-43F9-4D67-9E67-DF83A063ECCE}" srcOrd="0" destOrd="0" presId="urn:microsoft.com/office/officeart/2005/8/layout/vList4"/>
    <dgm:cxn modelId="{42417904-8BC0-4F15-9999-1454500EB921}" type="presParOf" srcId="{7FD8B01B-FB65-4A9E-85E9-FAD49A26E0F9}" destId="{1B967472-2E15-4B0F-A89A-FF26B76FDEAC}" srcOrd="1" destOrd="0" presId="urn:microsoft.com/office/officeart/2005/8/layout/vList4"/>
    <dgm:cxn modelId="{EE135812-440C-4409-803D-1B3ABBDA1502}" type="presParOf" srcId="{7FD8B01B-FB65-4A9E-85E9-FAD49A26E0F9}" destId="{44416D77-E45D-4A94-94ED-225312516668}" srcOrd="2" destOrd="0" presId="urn:microsoft.com/office/officeart/2005/8/layout/vList4"/>
    <dgm:cxn modelId="{0077CD13-45AD-416F-808C-8289B371D30C}" type="presParOf" srcId="{AB7F89C6-BFF1-40B2-98B6-E7D1C7FCD2F3}" destId="{A8EC9303-BB87-4290-B661-C21032F53475}" srcOrd="5" destOrd="0" presId="urn:microsoft.com/office/officeart/2005/8/layout/vList4"/>
    <dgm:cxn modelId="{1D78D3CD-DEED-429F-8836-E41D64DE835D}" type="presParOf" srcId="{AB7F89C6-BFF1-40B2-98B6-E7D1C7FCD2F3}" destId="{95CAB96E-715A-463A-B85F-CE11F2B3D0AD}" srcOrd="6" destOrd="0" presId="urn:microsoft.com/office/officeart/2005/8/layout/vList4"/>
    <dgm:cxn modelId="{D7AC3B73-68B3-4732-BEC7-A1DC55E619DB}" type="presParOf" srcId="{95CAB96E-715A-463A-B85F-CE11F2B3D0AD}" destId="{F1368DA2-B040-4CD4-A5E5-A875F17A3864}" srcOrd="0" destOrd="0" presId="urn:microsoft.com/office/officeart/2005/8/layout/vList4"/>
    <dgm:cxn modelId="{24243C1C-B29E-4E26-9403-C3A8BBE74743}" type="presParOf" srcId="{95CAB96E-715A-463A-B85F-CE11F2B3D0AD}" destId="{A4C7C1EC-5AB5-4E10-80EF-3390833F3ADF}" srcOrd="1" destOrd="0" presId="urn:microsoft.com/office/officeart/2005/8/layout/vList4"/>
    <dgm:cxn modelId="{536B933B-A772-41FD-9987-BA86D4021E5E}" type="presParOf" srcId="{95CAB96E-715A-463A-B85F-CE11F2B3D0AD}" destId="{F5EDB8C5-959D-408A-9C7E-943605CD3B17}" srcOrd="2" destOrd="0" presId="urn:microsoft.com/office/officeart/2005/8/layout/vList4"/>
  </dgm:cxnLst>
  <dgm:bg/>
  <dgm:whole/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19749FE-3582-4A0E-BB70-F6BECBB20BA6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4CA8D88-9982-47E1-A5DD-AF1148DAD804}">
      <dgm:prSet phldrT="[Текст]"/>
      <dgm:spPr/>
      <dgm:t>
        <a:bodyPr/>
        <a:lstStyle/>
        <a:p>
          <a:r>
            <a:rPr lang="ru-RU" b="1" dirty="0" smtClean="0"/>
            <a:t>Музейная комната МБОУ </a:t>
          </a:r>
          <a:r>
            <a:rPr lang="ru-RU" b="1" dirty="0" err="1" smtClean="0"/>
            <a:t>Уметской</a:t>
          </a:r>
          <a:r>
            <a:rPr lang="ru-RU" b="1" dirty="0" smtClean="0"/>
            <a:t> СОШ</a:t>
          </a:r>
          <a:endParaRPr lang="ru-RU" b="1" dirty="0"/>
        </a:p>
      </dgm:t>
    </dgm:pt>
    <dgm:pt modelId="{468774CC-55C2-4801-A925-14E785DFD048}" type="parTrans" cxnId="{BB5D131E-E4D7-4060-9210-482F01DAF995}">
      <dgm:prSet/>
      <dgm:spPr/>
      <dgm:t>
        <a:bodyPr/>
        <a:lstStyle/>
        <a:p>
          <a:endParaRPr lang="ru-RU"/>
        </a:p>
      </dgm:t>
    </dgm:pt>
    <dgm:pt modelId="{855953E6-8D55-4844-B612-C0535AB320DB}" type="sibTrans" cxnId="{BB5D131E-E4D7-4060-9210-482F01DAF995}">
      <dgm:prSet/>
      <dgm:spPr/>
      <dgm:t>
        <a:bodyPr/>
        <a:lstStyle/>
        <a:p>
          <a:endParaRPr lang="ru-RU"/>
        </a:p>
      </dgm:t>
    </dgm:pt>
    <dgm:pt modelId="{34A08C91-1858-4AB0-B88B-1F3886061B49}">
      <dgm:prSet phldrT="[Текст]" custT="1"/>
      <dgm:spPr/>
      <dgm:t>
        <a:bodyPr/>
        <a:lstStyle/>
        <a:p>
          <a:r>
            <a:rPr lang="ru-RU" sz="1200" b="1" dirty="0" smtClean="0"/>
            <a:t>Музейная комната </a:t>
          </a:r>
          <a:r>
            <a:rPr lang="ru-RU" sz="1200" b="1" dirty="0" err="1" smtClean="0"/>
            <a:t>Софьинского</a:t>
          </a:r>
          <a:r>
            <a:rPr lang="ru-RU" sz="1200" b="1" dirty="0" smtClean="0"/>
            <a:t> филиала </a:t>
          </a:r>
          <a:endParaRPr lang="ru-RU" sz="1200" b="1" dirty="0"/>
        </a:p>
      </dgm:t>
    </dgm:pt>
    <dgm:pt modelId="{7C3A3C79-0832-4ADD-99D6-030DF8A12087}" type="parTrans" cxnId="{E75C89D5-E8E6-49C5-94D2-2773F8DD214A}">
      <dgm:prSet/>
      <dgm:spPr/>
      <dgm:t>
        <a:bodyPr/>
        <a:lstStyle/>
        <a:p>
          <a:endParaRPr lang="ru-RU"/>
        </a:p>
      </dgm:t>
    </dgm:pt>
    <dgm:pt modelId="{69E165AF-A49E-4462-ACA5-89BCE79F3ADA}" type="sibTrans" cxnId="{E75C89D5-E8E6-49C5-94D2-2773F8DD214A}">
      <dgm:prSet/>
      <dgm:spPr/>
      <dgm:t>
        <a:bodyPr/>
        <a:lstStyle/>
        <a:p>
          <a:endParaRPr lang="ru-RU"/>
        </a:p>
      </dgm:t>
    </dgm:pt>
    <dgm:pt modelId="{1F646D8C-C044-4720-B8B4-F1CBD3CCAFA5}">
      <dgm:prSet phldrT="[Текст]" custT="1"/>
      <dgm:spPr/>
      <dgm:t>
        <a:bodyPr/>
        <a:lstStyle/>
        <a:p>
          <a:r>
            <a:rPr lang="ru-RU" sz="1200" b="1" dirty="0" smtClean="0"/>
            <a:t>Музейная комната </a:t>
          </a:r>
          <a:r>
            <a:rPr lang="ru-RU" sz="1200" b="1" dirty="0" err="1" smtClean="0"/>
            <a:t>Оржевского</a:t>
          </a:r>
          <a:r>
            <a:rPr lang="ru-RU" sz="1200" b="1" dirty="0" smtClean="0"/>
            <a:t> филиала </a:t>
          </a:r>
          <a:endParaRPr lang="ru-RU" sz="1200" b="1" dirty="0"/>
        </a:p>
      </dgm:t>
    </dgm:pt>
    <dgm:pt modelId="{D91859CD-5BD4-491C-8F6A-89FD04BA0C2C}" type="parTrans" cxnId="{C047D231-88CC-4099-A0DC-10036D7C3749}">
      <dgm:prSet/>
      <dgm:spPr/>
      <dgm:t>
        <a:bodyPr/>
        <a:lstStyle/>
        <a:p>
          <a:endParaRPr lang="ru-RU"/>
        </a:p>
      </dgm:t>
    </dgm:pt>
    <dgm:pt modelId="{A6C04A2A-3149-434D-98DA-127A9BBEFA36}" type="sibTrans" cxnId="{C047D231-88CC-4099-A0DC-10036D7C3749}">
      <dgm:prSet/>
      <dgm:spPr/>
      <dgm:t>
        <a:bodyPr/>
        <a:lstStyle/>
        <a:p>
          <a:endParaRPr lang="ru-RU"/>
        </a:p>
      </dgm:t>
    </dgm:pt>
    <dgm:pt modelId="{D5204AC7-722C-45A3-907B-07B6334E6FCD}">
      <dgm:prSet phldrT="[Текст]" custT="1"/>
      <dgm:spPr/>
      <dgm:t>
        <a:bodyPr/>
        <a:lstStyle/>
        <a:p>
          <a:r>
            <a:rPr lang="ru-RU" sz="1200" b="1" dirty="0" smtClean="0"/>
            <a:t>Музейная комната </a:t>
          </a:r>
          <a:r>
            <a:rPr lang="ru-RU" sz="1200" b="1" dirty="0" err="1" smtClean="0"/>
            <a:t>Ольхово-Ильинского</a:t>
          </a:r>
          <a:r>
            <a:rPr lang="ru-RU" sz="1200" b="1" dirty="0" smtClean="0"/>
            <a:t> филиала </a:t>
          </a:r>
          <a:endParaRPr lang="ru-RU" sz="1200" b="1" dirty="0"/>
        </a:p>
      </dgm:t>
    </dgm:pt>
    <dgm:pt modelId="{2CE39537-37F8-418D-B32D-4FE393FE0784}" type="parTrans" cxnId="{1FE36D46-0C95-4FB5-8CF6-CAAC0B943D62}">
      <dgm:prSet/>
      <dgm:spPr/>
      <dgm:t>
        <a:bodyPr/>
        <a:lstStyle/>
        <a:p>
          <a:endParaRPr lang="ru-RU"/>
        </a:p>
      </dgm:t>
    </dgm:pt>
    <dgm:pt modelId="{F8EB169E-15CD-4C05-91AE-8668D4219B9A}" type="sibTrans" cxnId="{1FE36D46-0C95-4FB5-8CF6-CAAC0B943D62}">
      <dgm:prSet/>
      <dgm:spPr/>
      <dgm:t>
        <a:bodyPr/>
        <a:lstStyle/>
        <a:p>
          <a:endParaRPr lang="ru-RU"/>
        </a:p>
      </dgm:t>
    </dgm:pt>
    <dgm:pt modelId="{FAC14927-21C5-4A4E-AED9-740F479D93D6}">
      <dgm:prSet phldrT="[Текст]"/>
      <dgm:spPr/>
      <dgm:t>
        <a:bodyPr/>
        <a:lstStyle/>
        <a:p>
          <a:endParaRPr lang="ru-RU" dirty="0"/>
        </a:p>
      </dgm:t>
    </dgm:pt>
    <dgm:pt modelId="{2E505526-7BFD-4AE6-A1FB-0B7D02CA489C}" type="parTrans" cxnId="{6B4533DF-5449-4810-B3BC-ECCA8D38437E}">
      <dgm:prSet/>
      <dgm:spPr/>
      <dgm:t>
        <a:bodyPr/>
        <a:lstStyle/>
        <a:p>
          <a:endParaRPr lang="ru-RU"/>
        </a:p>
      </dgm:t>
    </dgm:pt>
    <dgm:pt modelId="{F1BC4B69-5FD1-45DD-BCF9-06ECF3A9DF0C}" type="sibTrans" cxnId="{6B4533DF-5449-4810-B3BC-ECCA8D38437E}">
      <dgm:prSet/>
      <dgm:spPr/>
      <dgm:t>
        <a:bodyPr/>
        <a:lstStyle/>
        <a:p>
          <a:endParaRPr lang="ru-RU"/>
        </a:p>
      </dgm:t>
    </dgm:pt>
    <dgm:pt modelId="{CA085559-6088-49E9-8816-401969466EA6}" type="pres">
      <dgm:prSet presAssocID="{219749FE-3582-4A0E-BB70-F6BECBB20BA6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F0E2BC4-98CE-4F34-A6F0-219465B30107}" type="pres">
      <dgm:prSet presAssocID="{94CA8D88-9982-47E1-A5DD-AF1148DAD804}" presName="centerShape" presStyleLbl="node0" presStyleIdx="0" presStyleCnt="1" custScaleX="139266" custScaleY="111486" custLinFactNeighborX="879" custLinFactNeighborY="-2103"/>
      <dgm:spPr/>
      <dgm:t>
        <a:bodyPr/>
        <a:lstStyle/>
        <a:p>
          <a:endParaRPr lang="ru-RU"/>
        </a:p>
      </dgm:t>
    </dgm:pt>
    <dgm:pt modelId="{EBCA9273-6C06-4D59-9E1E-3BA1F00E7E57}" type="pres">
      <dgm:prSet presAssocID="{34A08C91-1858-4AB0-B88B-1F3886061B49}" presName="node" presStyleLbl="node1" presStyleIdx="0" presStyleCnt="3" custScaleX="131953" custScaleY="1155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DBB92D-5FB3-4342-8A9F-2E5A60B36375}" type="pres">
      <dgm:prSet presAssocID="{34A08C91-1858-4AB0-B88B-1F3886061B49}" presName="dummy" presStyleCnt="0"/>
      <dgm:spPr/>
    </dgm:pt>
    <dgm:pt modelId="{95785EEF-6482-4E91-9310-E5C5E6912BDD}" type="pres">
      <dgm:prSet presAssocID="{69E165AF-A49E-4462-ACA5-89BCE79F3ADA}" presName="sibTrans" presStyleLbl="sibTrans2D1" presStyleIdx="0" presStyleCnt="3" custAng="21188628" custScaleX="117654" custScaleY="112964" custLinFactNeighborX="-977" custLinFactNeighborY="4026"/>
      <dgm:spPr/>
      <dgm:t>
        <a:bodyPr/>
        <a:lstStyle/>
        <a:p>
          <a:endParaRPr lang="ru-RU"/>
        </a:p>
      </dgm:t>
    </dgm:pt>
    <dgm:pt modelId="{B513614F-809E-416D-931F-8D27ED1669BF}" type="pres">
      <dgm:prSet presAssocID="{1F646D8C-C044-4720-B8B4-F1CBD3CCAFA5}" presName="node" presStyleLbl="node1" presStyleIdx="1" presStyleCnt="3" custScaleX="125680" custScaleY="1054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3569A2-931B-4AB8-8830-D1C4FCBAD0EE}" type="pres">
      <dgm:prSet presAssocID="{1F646D8C-C044-4720-B8B4-F1CBD3CCAFA5}" presName="dummy" presStyleCnt="0"/>
      <dgm:spPr/>
    </dgm:pt>
    <dgm:pt modelId="{90AEED12-8331-4CA2-A962-FAA6E6F35073}" type="pres">
      <dgm:prSet presAssocID="{A6C04A2A-3149-434D-98DA-127A9BBEFA36}" presName="sibTrans" presStyleLbl="sibTrans2D1" presStyleIdx="1" presStyleCnt="3" custAng="330033" custScaleY="98836" custLinFactNeighborX="2638" custLinFactNeighborY="463"/>
      <dgm:spPr/>
      <dgm:t>
        <a:bodyPr/>
        <a:lstStyle/>
        <a:p>
          <a:endParaRPr lang="ru-RU"/>
        </a:p>
      </dgm:t>
    </dgm:pt>
    <dgm:pt modelId="{DD2BBB00-AA0C-4409-BB4F-8698BBD31CFA}" type="pres">
      <dgm:prSet presAssocID="{D5204AC7-722C-45A3-907B-07B6334E6FCD}" presName="node" presStyleLbl="node1" presStyleIdx="2" presStyleCnt="3" custScaleX="138472" custScaleY="976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35A5A1-41E7-4563-8031-0440B9B6DF1F}" type="pres">
      <dgm:prSet presAssocID="{D5204AC7-722C-45A3-907B-07B6334E6FCD}" presName="dummy" presStyleCnt="0"/>
      <dgm:spPr/>
    </dgm:pt>
    <dgm:pt modelId="{7BAA9B25-F765-4BFF-B4BE-6ACF43E94F38}" type="pres">
      <dgm:prSet presAssocID="{F8EB169E-15CD-4C05-91AE-8668D4219B9A}" presName="sibTrans" presStyleLbl="sibTrans2D1" presStyleIdx="2" presStyleCnt="3" custLinFactNeighborX="-1925" custLinFactNeighborY="-329"/>
      <dgm:spPr/>
      <dgm:t>
        <a:bodyPr/>
        <a:lstStyle/>
        <a:p>
          <a:endParaRPr lang="ru-RU"/>
        </a:p>
      </dgm:t>
    </dgm:pt>
  </dgm:ptLst>
  <dgm:cxnLst>
    <dgm:cxn modelId="{F4CC262E-64B6-407E-ADAF-2525C4706FFE}" type="presOf" srcId="{F8EB169E-15CD-4C05-91AE-8668D4219B9A}" destId="{7BAA9B25-F765-4BFF-B4BE-6ACF43E94F38}" srcOrd="0" destOrd="0" presId="urn:microsoft.com/office/officeart/2005/8/layout/radial6"/>
    <dgm:cxn modelId="{01A93F56-27AA-4FF0-8F0A-2AE64DD66448}" type="presOf" srcId="{34A08C91-1858-4AB0-B88B-1F3886061B49}" destId="{EBCA9273-6C06-4D59-9E1E-3BA1F00E7E57}" srcOrd="0" destOrd="0" presId="urn:microsoft.com/office/officeart/2005/8/layout/radial6"/>
    <dgm:cxn modelId="{E75C89D5-E8E6-49C5-94D2-2773F8DD214A}" srcId="{94CA8D88-9982-47E1-A5DD-AF1148DAD804}" destId="{34A08C91-1858-4AB0-B88B-1F3886061B49}" srcOrd="0" destOrd="0" parTransId="{7C3A3C79-0832-4ADD-99D6-030DF8A12087}" sibTransId="{69E165AF-A49E-4462-ACA5-89BCE79F3ADA}"/>
    <dgm:cxn modelId="{A8C9B096-BDE4-4E80-A15A-719D32E1C406}" type="presOf" srcId="{69E165AF-A49E-4462-ACA5-89BCE79F3ADA}" destId="{95785EEF-6482-4E91-9310-E5C5E6912BDD}" srcOrd="0" destOrd="0" presId="urn:microsoft.com/office/officeart/2005/8/layout/radial6"/>
    <dgm:cxn modelId="{3FB742BF-F54D-45B1-91FB-D2E514D86F6A}" type="presOf" srcId="{94CA8D88-9982-47E1-A5DD-AF1148DAD804}" destId="{7F0E2BC4-98CE-4F34-A6F0-219465B30107}" srcOrd="0" destOrd="0" presId="urn:microsoft.com/office/officeart/2005/8/layout/radial6"/>
    <dgm:cxn modelId="{1FE36D46-0C95-4FB5-8CF6-CAAC0B943D62}" srcId="{94CA8D88-9982-47E1-A5DD-AF1148DAD804}" destId="{D5204AC7-722C-45A3-907B-07B6334E6FCD}" srcOrd="2" destOrd="0" parTransId="{2CE39537-37F8-418D-B32D-4FE393FE0784}" sibTransId="{F8EB169E-15CD-4C05-91AE-8668D4219B9A}"/>
    <dgm:cxn modelId="{226E49D4-586C-45A4-A067-D5C90CB52420}" type="presOf" srcId="{A6C04A2A-3149-434D-98DA-127A9BBEFA36}" destId="{90AEED12-8331-4CA2-A962-FAA6E6F35073}" srcOrd="0" destOrd="0" presId="urn:microsoft.com/office/officeart/2005/8/layout/radial6"/>
    <dgm:cxn modelId="{BB5D131E-E4D7-4060-9210-482F01DAF995}" srcId="{219749FE-3582-4A0E-BB70-F6BECBB20BA6}" destId="{94CA8D88-9982-47E1-A5DD-AF1148DAD804}" srcOrd="0" destOrd="0" parTransId="{468774CC-55C2-4801-A925-14E785DFD048}" sibTransId="{855953E6-8D55-4844-B612-C0535AB320DB}"/>
    <dgm:cxn modelId="{C047D231-88CC-4099-A0DC-10036D7C3749}" srcId="{94CA8D88-9982-47E1-A5DD-AF1148DAD804}" destId="{1F646D8C-C044-4720-B8B4-F1CBD3CCAFA5}" srcOrd="1" destOrd="0" parTransId="{D91859CD-5BD4-491C-8F6A-89FD04BA0C2C}" sibTransId="{A6C04A2A-3149-434D-98DA-127A9BBEFA36}"/>
    <dgm:cxn modelId="{64EC1DEC-A20C-4820-A851-944BBEF8367A}" type="presOf" srcId="{219749FE-3582-4A0E-BB70-F6BECBB20BA6}" destId="{CA085559-6088-49E9-8816-401969466EA6}" srcOrd="0" destOrd="0" presId="urn:microsoft.com/office/officeart/2005/8/layout/radial6"/>
    <dgm:cxn modelId="{5A81D9F1-45C6-4104-B1EC-8FAFA079FAB5}" type="presOf" srcId="{1F646D8C-C044-4720-B8B4-F1CBD3CCAFA5}" destId="{B513614F-809E-416D-931F-8D27ED1669BF}" srcOrd="0" destOrd="0" presId="urn:microsoft.com/office/officeart/2005/8/layout/radial6"/>
    <dgm:cxn modelId="{6B4533DF-5449-4810-B3BC-ECCA8D38437E}" srcId="{219749FE-3582-4A0E-BB70-F6BECBB20BA6}" destId="{FAC14927-21C5-4A4E-AED9-740F479D93D6}" srcOrd="1" destOrd="0" parTransId="{2E505526-7BFD-4AE6-A1FB-0B7D02CA489C}" sibTransId="{F1BC4B69-5FD1-45DD-BCF9-06ECF3A9DF0C}"/>
    <dgm:cxn modelId="{98EE910B-CB00-4204-956C-86538F642C3B}" type="presOf" srcId="{D5204AC7-722C-45A3-907B-07B6334E6FCD}" destId="{DD2BBB00-AA0C-4409-BB4F-8698BBD31CFA}" srcOrd="0" destOrd="0" presId="urn:microsoft.com/office/officeart/2005/8/layout/radial6"/>
    <dgm:cxn modelId="{37387424-99E5-4EA9-ABA5-0E518CD6FB38}" type="presParOf" srcId="{CA085559-6088-49E9-8816-401969466EA6}" destId="{7F0E2BC4-98CE-4F34-A6F0-219465B30107}" srcOrd="0" destOrd="0" presId="urn:microsoft.com/office/officeart/2005/8/layout/radial6"/>
    <dgm:cxn modelId="{5087677B-0567-4618-8889-3D3FC4976C02}" type="presParOf" srcId="{CA085559-6088-49E9-8816-401969466EA6}" destId="{EBCA9273-6C06-4D59-9E1E-3BA1F00E7E57}" srcOrd="1" destOrd="0" presId="urn:microsoft.com/office/officeart/2005/8/layout/radial6"/>
    <dgm:cxn modelId="{C8D43176-7977-497F-9F2D-7CF857E3283C}" type="presParOf" srcId="{CA085559-6088-49E9-8816-401969466EA6}" destId="{B8DBB92D-5FB3-4342-8A9F-2E5A60B36375}" srcOrd="2" destOrd="0" presId="urn:microsoft.com/office/officeart/2005/8/layout/radial6"/>
    <dgm:cxn modelId="{993B51C3-A115-4644-B9DD-451658767C9C}" type="presParOf" srcId="{CA085559-6088-49E9-8816-401969466EA6}" destId="{95785EEF-6482-4E91-9310-E5C5E6912BDD}" srcOrd="3" destOrd="0" presId="urn:microsoft.com/office/officeart/2005/8/layout/radial6"/>
    <dgm:cxn modelId="{1B9C8FA7-5888-4190-8931-26A8A5876BC8}" type="presParOf" srcId="{CA085559-6088-49E9-8816-401969466EA6}" destId="{B513614F-809E-416D-931F-8D27ED1669BF}" srcOrd="4" destOrd="0" presId="urn:microsoft.com/office/officeart/2005/8/layout/radial6"/>
    <dgm:cxn modelId="{1258592C-E856-4293-961C-401B1D3A8A43}" type="presParOf" srcId="{CA085559-6088-49E9-8816-401969466EA6}" destId="{833569A2-931B-4AB8-8830-D1C4FCBAD0EE}" srcOrd="5" destOrd="0" presId="urn:microsoft.com/office/officeart/2005/8/layout/radial6"/>
    <dgm:cxn modelId="{F1797155-CEAE-480E-A598-5B39EE9ED569}" type="presParOf" srcId="{CA085559-6088-49E9-8816-401969466EA6}" destId="{90AEED12-8331-4CA2-A962-FAA6E6F35073}" srcOrd="6" destOrd="0" presId="urn:microsoft.com/office/officeart/2005/8/layout/radial6"/>
    <dgm:cxn modelId="{37E862F6-B67E-4010-8DCD-B14964E6CB35}" type="presParOf" srcId="{CA085559-6088-49E9-8816-401969466EA6}" destId="{DD2BBB00-AA0C-4409-BB4F-8698BBD31CFA}" srcOrd="7" destOrd="0" presId="urn:microsoft.com/office/officeart/2005/8/layout/radial6"/>
    <dgm:cxn modelId="{605E61E8-5E27-4635-BB46-D39352C0598C}" type="presParOf" srcId="{CA085559-6088-49E9-8816-401969466EA6}" destId="{3135A5A1-41E7-4563-8031-0440B9B6DF1F}" srcOrd="8" destOrd="0" presId="urn:microsoft.com/office/officeart/2005/8/layout/radial6"/>
    <dgm:cxn modelId="{F2248BB9-A949-4180-AEAF-07D670FF8766}" type="presParOf" srcId="{CA085559-6088-49E9-8816-401969466EA6}" destId="{7BAA9B25-F765-4BFF-B4BE-6ACF43E94F38}" srcOrd="9" destOrd="0" presId="urn:microsoft.com/office/officeart/2005/8/layout/radial6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01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63FB0A7-E713-4614-BE9D-83A266E5D8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5D72830-C48A-4B68-8BD2-FD2151F274E0}" type="slidenum">
              <a:rPr lang="ru-RU" smtClean="0"/>
              <a:pPr/>
              <a:t>1</a:t>
            </a:fld>
            <a:endParaRPr lang="ru-RU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2ED7997-D1FD-4DE3-A737-84DA4890D72A}" type="slidenum">
              <a:rPr lang="ru-RU"/>
              <a:pPr/>
              <a:t>2</a:t>
            </a:fld>
            <a:endParaRPr lang="ru-RU"/>
          </a:p>
        </p:txBody>
      </p:sp>
      <p:sp>
        <p:nvSpPr>
          <p:cNvPr id="235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27088" y="447675"/>
            <a:ext cx="5202237" cy="39020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4813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BA37C8-5766-4FFF-9FAC-015CA7FD2A5A}" type="slidenum">
              <a:rPr lang="ru-RU" smtClean="0"/>
              <a:pPr/>
              <a:t>3</a:t>
            </a:fld>
            <a:endParaRPr lang="ru-RU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72E1353-5898-4EFA-B7D4-A4443CDAEC37}" type="slidenum">
              <a:rPr lang="ru-RU" smtClean="0"/>
              <a:pPr/>
              <a:t>13</a:t>
            </a:fld>
            <a:endParaRPr lang="ru-RU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65539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4813" cy="411480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2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4813" cy="411480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6C5794-95EC-40B6-8AAD-2DC41DF5FB4A}" type="slidenum">
              <a:rPr lang="ru-RU" smtClean="0"/>
              <a:pPr/>
              <a:t>31</a:t>
            </a:fld>
            <a:endParaRPr lang="ru-RU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61961A-C567-4F32-82E6-79CCE0522DBB}" type="slidenum">
              <a:rPr lang="ru-RU" smtClean="0"/>
              <a:pPr/>
              <a:t>41</a:t>
            </a:fld>
            <a:endParaRPr lang="ru-RU" smtClean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2400">
                <a:latin typeface="Times New Roman" pitchFamily="18" charset="0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</p:grpSp>
      </p:grpSp>
      <p:sp>
        <p:nvSpPr>
          <p:cNvPr id="7187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7188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2258F1-48C4-4CD6-88C1-E2299B8516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BA8CCB-D10D-4331-A2CB-31093040C6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8D5FEE-B7EF-420C-922C-F9020B4B2C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981200"/>
            <a:ext cx="8229600" cy="38862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393453-D15A-4D48-A080-56336D432A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Заголовок, текст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иаграмма 3"/>
          <p:cNvSpPr>
            <a:spLocks noGrp="1"/>
          </p:cNvSpPr>
          <p:nvPr>
            <p:ph type="chart"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B48487-AFA7-48AA-8434-BDCC5572E9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52AFCE-3400-49DC-A20E-0D74BDB7A1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1A9DE0-8699-46E2-9E05-11336D9849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CBE3DB-4F29-4C4F-BD53-4C43BBA2F6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864D5A-0370-4BD2-817D-4F8957F945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88AD6C-F396-4DCF-924E-FE593B8311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705658-FE9A-40DC-9080-9A9E815DF9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A34A9D-00F6-4528-89E5-788AC5A5C8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7BD4F5-1814-4A9B-8E43-5E53CC5728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 Black" pitchFamily="34" charset="0"/>
              </a:defRPr>
            </a:lvl1pPr>
          </a:lstStyle>
          <a:p>
            <a:pPr>
              <a:defRPr/>
            </a:pPr>
            <a:fld id="{20A29998-ECCC-4C4F-8C99-834002FAC7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2052" name="Group 4"/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6149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6150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6151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800">
                <a:solidFill>
                  <a:schemeClr val="hlink"/>
                </a:solidFill>
              </a:endParaRPr>
            </a:p>
          </p:txBody>
        </p:sp>
        <p:sp>
          <p:nvSpPr>
            <p:cNvPr id="6152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800">
                <a:solidFill>
                  <a:schemeClr val="hlink"/>
                </a:solidFill>
              </a:endParaRPr>
            </a:p>
          </p:txBody>
        </p:sp>
        <p:sp>
          <p:nvSpPr>
            <p:cNvPr id="6153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800">
                <a:solidFill>
                  <a:schemeClr val="accent2"/>
                </a:solidFill>
              </a:endParaRPr>
            </a:p>
          </p:txBody>
        </p:sp>
        <p:sp>
          <p:nvSpPr>
            <p:cNvPr id="6154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800">
                <a:solidFill>
                  <a:schemeClr val="hlink"/>
                </a:solidFill>
              </a:endParaRPr>
            </a:p>
          </p:txBody>
        </p:sp>
        <p:sp>
          <p:nvSpPr>
            <p:cNvPr id="6155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6156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800">
                <a:solidFill>
                  <a:schemeClr val="accent2"/>
                </a:solidFill>
              </a:endParaRPr>
            </a:p>
          </p:txBody>
        </p:sp>
        <p:sp>
          <p:nvSpPr>
            <p:cNvPr id="6157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800">
                <a:solidFill>
                  <a:schemeClr val="accent2"/>
                </a:solidFill>
              </a:endParaRPr>
            </a:p>
          </p:txBody>
        </p:sp>
      </p:grpSp>
      <p:sp>
        <p:nvSpPr>
          <p:cNvPr id="2053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54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6160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  <p:sldLayoutId id="2147483747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diagramData" Target="../diagrams/data5.xml"/><Relationship Id="rId7" Type="http://schemas.openxmlformats.org/officeDocument/2006/relationships/image" Target="../media/image24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11" Type="http://schemas.openxmlformats.org/officeDocument/2006/relationships/image" Target="../media/image28.jpeg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27.jpeg"/><Relationship Id="rId4" Type="http://schemas.openxmlformats.org/officeDocument/2006/relationships/diagramLayout" Target="../diagrams/layout5.xml"/><Relationship Id="rId9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gif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6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0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eg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57488" y="2071678"/>
            <a:ext cx="6134112" cy="1928826"/>
          </a:xfrm>
        </p:spPr>
        <p:txBody>
          <a:bodyPr/>
          <a:lstStyle/>
          <a:p>
            <a:pPr algn="ctr" eaLnBrk="1" hangingPunct="1"/>
            <a:r>
              <a:rPr lang="ru-RU" sz="3600" b="1" smtClean="0">
                <a:solidFill>
                  <a:schemeClr val="accent2"/>
                </a:solidFill>
              </a:rPr>
              <a:t>Школьный музей как центр социокультурного развития сельской местности</a:t>
            </a:r>
            <a:endParaRPr lang="ru-RU" sz="3600" b="1" dirty="0" smtClean="0">
              <a:solidFill>
                <a:schemeClr val="accent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00232" y="357166"/>
            <a:ext cx="67354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hangingPunct="1"/>
            <a:r>
              <a:rPr lang="ru-RU" b="1" dirty="0" smtClean="0">
                <a:solidFill>
                  <a:srgbClr val="FF0000"/>
                </a:solidFill>
              </a:rPr>
              <a:t>МБОУ УМЕТСКАЯ СОШ</a:t>
            </a:r>
          </a:p>
          <a:p>
            <a:pPr algn="ctr" eaLnBrk="1" hangingPunct="1"/>
            <a:r>
              <a:rPr lang="ru-RU" b="1" dirty="0" smtClean="0">
                <a:solidFill>
                  <a:srgbClr val="FF0000"/>
                </a:solidFill>
              </a:rPr>
              <a:t>ИМЕНИ ГЕРОЯ СОЦИАЛИСТИЧЕСКОГО ТРУДА П.С.ПЛЕШАКОВА</a:t>
            </a:r>
          </a:p>
          <a:p>
            <a:endParaRPr lang="ru-RU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SAM_5811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r="943" b="12735"/>
          <a:stretch>
            <a:fillRect/>
          </a:stretch>
        </p:blipFill>
        <p:spPr>
          <a:xfrm>
            <a:off x="357158" y="714356"/>
            <a:ext cx="8354351" cy="5519838"/>
          </a:xfr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SAM_5808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57158" y="428603"/>
            <a:ext cx="5000660" cy="3750495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pic>
        <p:nvPicPr>
          <p:cNvPr id="8" name="Содержимое 7" descr="SAM_581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857752" y="3429000"/>
            <a:ext cx="4038600" cy="3161717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b="1" dirty="0" smtClean="0">
                <a:solidFill>
                  <a:srgbClr val="FF3300"/>
                </a:solidFill>
              </a:rPr>
              <a:t>Музейная комната </a:t>
            </a:r>
            <a:br>
              <a:rPr lang="ru-RU" sz="4000" b="1" dirty="0" smtClean="0">
                <a:solidFill>
                  <a:srgbClr val="FF3300"/>
                </a:solidFill>
              </a:rPr>
            </a:br>
            <a:r>
              <a:rPr lang="ru-RU" sz="4000" b="1" dirty="0" smtClean="0">
                <a:solidFill>
                  <a:srgbClr val="FF3300"/>
                </a:solidFill>
              </a:rPr>
              <a:t> </a:t>
            </a:r>
            <a:r>
              <a:rPr lang="ru-RU" sz="4000" b="1" dirty="0" err="1" smtClean="0">
                <a:solidFill>
                  <a:srgbClr val="FF3300"/>
                </a:solidFill>
              </a:rPr>
              <a:t>Уметской</a:t>
            </a:r>
            <a:r>
              <a:rPr lang="ru-RU" sz="4000" b="1" dirty="0" smtClean="0">
                <a:solidFill>
                  <a:srgbClr val="FF3300"/>
                </a:solidFill>
              </a:rPr>
              <a:t> школы </a:t>
            </a:r>
            <a:endParaRPr lang="ru-RU" sz="4000" b="1" dirty="0">
              <a:solidFill>
                <a:srgbClr val="FF3300"/>
              </a:solidFill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sz="half" idx="1"/>
          </p:nvPr>
        </p:nvGraphicFramePr>
        <p:xfrm>
          <a:off x="642910" y="1785926"/>
          <a:ext cx="8072494" cy="47863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sz="3600" b="1" dirty="0" smtClean="0">
                <a:solidFill>
                  <a:srgbClr val="FF0000"/>
                </a:solidFill>
              </a:rPr>
              <a:t>Школьный музейный кластер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571750"/>
            <a:ext cx="8229600" cy="32956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4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  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z="1800" b="1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z="1800" dirty="0" smtClean="0"/>
          </a:p>
        </p:txBody>
      </p:sp>
      <p:graphicFrame>
        <p:nvGraphicFramePr>
          <p:cNvPr id="5" name="Схема 4"/>
          <p:cNvGraphicFramePr/>
          <p:nvPr/>
        </p:nvGraphicFramePr>
        <p:xfrm>
          <a:off x="1524000" y="1397000"/>
          <a:ext cx="6096000" cy="46037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86644" y="214290"/>
            <a:ext cx="171450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SAM_5808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09470" y="4929198"/>
            <a:ext cx="2095516" cy="15716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 descr="IMG_1760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28597" y="1571612"/>
            <a:ext cx="2286016" cy="17145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5" descr="Рисунок3.jpg"/>
          <p:cNvPicPr>
            <a:picLocks noChangeAspect="1"/>
          </p:cNvPicPr>
          <p:nvPr/>
        </p:nvPicPr>
        <p:blipFill>
          <a:blip r:embed="rId10"/>
          <a:srcRect r="7985"/>
          <a:stretch>
            <a:fillRect/>
          </a:stretch>
        </p:blipFill>
        <p:spPr bwMode="auto">
          <a:xfrm>
            <a:off x="6357950" y="1785926"/>
            <a:ext cx="2286016" cy="15716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7" name="Picture 3" descr="C:\Users\user\Documents\ДНЕВНИК\Обр. учреждения\Школа\Фото филиалы\Оржевский.jpg"/>
          <p:cNvPicPr>
            <a:picLocks noChangeAspect="1" noChangeArrowheads="1"/>
          </p:cNvPicPr>
          <p:nvPr/>
        </p:nvPicPr>
        <p:blipFill>
          <a:blip r:embed="rId11" cstate="print"/>
          <a:srcRect r="16242" b="17020"/>
          <a:stretch>
            <a:fillRect/>
          </a:stretch>
        </p:blipFill>
        <p:spPr bwMode="auto">
          <a:xfrm>
            <a:off x="6643702" y="5000636"/>
            <a:ext cx="2071702" cy="15006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428604"/>
            <a:ext cx="8229600" cy="1371600"/>
          </a:xfrm>
        </p:spPr>
        <p:txBody>
          <a:bodyPr/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Бенефис </a:t>
            </a:r>
            <a:r>
              <a:rPr lang="ru-RU" sz="3200" b="1" dirty="0" err="1" smtClean="0">
                <a:solidFill>
                  <a:srgbClr val="FF0000"/>
                </a:solidFill>
              </a:rPr>
              <a:t>Уметской</a:t>
            </a:r>
            <a:r>
              <a:rPr lang="ru-RU" sz="3200" b="1" dirty="0" smtClean="0">
                <a:solidFill>
                  <a:srgbClr val="FF0000"/>
                </a:solidFill>
              </a:rPr>
              <a:t> поэтессы  </a:t>
            </a:r>
            <a:br>
              <a:rPr lang="ru-RU" sz="3200" b="1" dirty="0" smtClean="0">
                <a:solidFill>
                  <a:srgbClr val="FF0000"/>
                </a:solidFill>
              </a:rPr>
            </a:br>
            <a:r>
              <a:rPr lang="ru-RU" sz="3200" b="1" dirty="0" smtClean="0">
                <a:solidFill>
                  <a:srgbClr val="FF0000"/>
                </a:solidFill>
              </a:rPr>
              <a:t>Л.А. Майской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5" name="Содержимое 4" descr="IMG_172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000100" y="2214554"/>
            <a:ext cx="5875359" cy="4406519"/>
          </a:xfr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6" name="Содержимое 5" descr="IMG_173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l="38797" t="5346" r="9905"/>
          <a:stretch>
            <a:fillRect/>
          </a:stretch>
        </p:blipFill>
        <p:spPr>
          <a:xfrm>
            <a:off x="6429388" y="1500174"/>
            <a:ext cx="2071702" cy="28670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1" y="1214422"/>
            <a:ext cx="4667283" cy="35004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7" name="Picture 4" descr="Изображение 004"/>
          <p:cNvPicPr>
            <a:picLocks noChangeAspect="1" noChangeArrowheads="1"/>
          </p:cNvPicPr>
          <p:nvPr/>
        </p:nvPicPr>
        <p:blipFill>
          <a:blip r:embed="rId4" cstate="print"/>
          <a:srcRect l="29085" t="28166" r="34006"/>
          <a:stretch>
            <a:fillRect/>
          </a:stretch>
        </p:blipFill>
        <p:spPr bwMode="auto">
          <a:xfrm>
            <a:off x="571472" y="3714752"/>
            <a:ext cx="2223199" cy="2928958"/>
          </a:xfrm>
          <a:prstGeom prst="rect">
            <a:avLst/>
          </a:prstGeom>
          <a:noFill/>
          <a:ln w="9525" algn="in">
            <a:noFill/>
            <a:round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9" name="Прямоугольник с одним скругленным углом 8"/>
          <p:cNvSpPr/>
          <p:nvPr/>
        </p:nvSpPr>
        <p:spPr>
          <a:xfrm>
            <a:off x="785786" y="214290"/>
            <a:ext cx="7858180" cy="834176"/>
          </a:xfrm>
          <a:prstGeom prst="round1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dirty="0">
                <a:solidFill>
                  <a:srgbClr val="FF0000"/>
                </a:solidFill>
                <a:latin typeface="Arial" charset="0"/>
              </a:rPr>
              <a:t>Открытие бюста Герою Социалистического </a:t>
            </a:r>
            <a:r>
              <a:rPr lang="ru-RU" sz="2400" dirty="0" smtClean="0">
                <a:solidFill>
                  <a:srgbClr val="FF0000"/>
                </a:solidFill>
                <a:latin typeface="Arial" charset="0"/>
              </a:rPr>
              <a:t>Труда</a:t>
            </a:r>
          </a:p>
          <a:p>
            <a:pPr algn="ctr">
              <a:defRPr/>
            </a:pPr>
            <a:r>
              <a:rPr lang="ru-RU" sz="2400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ru-RU" sz="2400" dirty="0">
                <a:solidFill>
                  <a:srgbClr val="FF0000"/>
                </a:solidFill>
                <a:latin typeface="Arial" charset="0"/>
              </a:rPr>
              <a:t>П. С. Плешакову</a:t>
            </a:r>
            <a:endParaRPr lang="ru-RU" sz="2400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pic>
        <p:nvPicPr>
          <p:cNvPr id="13" name="Picture 3" descr="C:\Documents and Settings\Admin\Рабочий стол\Cveti15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856620">
            <a:off x="6537325" y="334963"/>
            <a:ext cx="1019175" cy="113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 descr="C:\Documents and Settings\Admin\Рабочий стол\Cveti15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7350633">
            <a:off x="2205102" y="5754881"/>
            <a:ext cx="865188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8" name="Прямоугольник 10"/>
          <p:cNvSpPr>
            <a:spLocks noChangeArrowheads="1"/>
          </p:cNvSpPr>
          <p:nvPr/>
        </p:nvSpPr>
        <p:spPr bwMode="auto">
          <a:xfrm>
            <a:off x="5357818" y="1357313"/>
            <a:ext cx="3286120" cy="53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На открытии присутствовали вице-президент Лиги содействия оборонным предприятиям </a:t>
            </a:r>
            <a:r>
              <a:rPr lang="ru-RU" sz="2000" b="1" dirty="0" err="1"/>
              <a:t>А.Шулунов</a:t>
            </a:r>
            <a:r>
              <a:rPr lang="ru-RU" sz="2000" b="1" dirty="0"/>
              <a:t>, академик Международной Академии информатизации, Лауреат Государственных премий СССР и РФ, почти два десятилетия являлся Генеральным директором ЦНИРТИ, в котором работал в 50-е годы </a:t>
            </a:r>
            <a:r>
              <a:rPr lang="ru-RU" sz="2000" b="1" dirty="0" smtClean="0"/>
              <a:t>П.С.Плешаков</a:t>
            </a:r>
            <a:r>
              <a:rPr lang="ru-RU" sz="2000" dirty="0" smtClean="0"/>
              <a:t>. </a:t>
            </a:r>
            <a:endParaRPr lang="ru-RU" sz="2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1000"/>
                                        <p:tgtEl>
                                          <p:spTgt spid="55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Documents and Settings\NEV\Рабочий стол\памятник\P904036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88" y="0"/>
            <a:ext cx="9145588" cy="68583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39939" name="TextBox 2"/>
          <p:cNvSpPr txBox="1">
            <a:spLocks noChangeArrowheads="1"/>
          </p:cNvSpPr>
          <p:nvPr/>
        </p:nvSpPr>
        <p:spPr bwMode="auto">
          <a:xfrm>
            <a:off x="1071538" y="6000768"/>
            <a:ext cx="535409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Митинг, посвященный Дню памяти </a:t>
            </a:r>
            <a:r>
              <a:rPr lang="ru-RU" b="1" dirty="0" smtClean="0">
                <a:solidFill>
                  <a:schemeClr val="bg1"/>
                </a:solidFill>
              </a:rPr>
              <a:t>П.С.Плешакова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844" y="714356"/>
            <a:ext cx="85725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Мероприятия, посвященные 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памяти П.С. Плешакова (Москва, 2012 г.)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 descr="Изображение 002.jpg"/>
          <p:cNvPicPr>
            <a:picLocks noChangeAspect="1"/>
          </p:cNvPicPr>
          <p:nvPr/>
        </p:nvPicPr>
        <p:blipFill>
          <a:blip r:embed="rId2" cstate="print"/>
          <a:srcRect r="3381" b="28985"/>
          <a:stretch>
            <a:fillRect/>
          </a:stretch>
        </p:blipFill>
        <p:spPr>
          <a:xfrm>
            <a:off x="2214546" y="1857364"/>
            <a:ext cx="4714876" cy="4620578"/>
          </a:xfrm>
          <a:prstGeom prst="rect">
            <a:avLst/>
          </a:prstGeom>
        </p:spPr>
      </p:pic>
      <p:pic>
        <p:nvPicPr>
          <p:cNvPr id="5" name="Рисунок 4" descr="Изображение 0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85852" y="1857364"/>
            <a:ext cx="6387099" cy="479032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2910" y="357167"/>
            <a:ext cx="821537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Мероприятия, посвященные памяти П.С. Плешакова 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(р.п.Умет, 2012 г.)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Презентация книги из цикла 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«Жизнь замечательных людей</a:t>
            </a:r>
            <a:r>
              <a:rPr lang="ru-RU" sz="2800" dirty="0" smtClean="0">
                <a:solidFill>
                  <a:srgbClr val="FF0000"/>
                </a:solidFill>
              </a:rPr>
              <a:t>»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 descr="IMG_17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85852" y="1928802"/>
            <a:ext cx="6429388" cy="482204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17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1538" y="642918"/>
            <a:ext cx="7239051" cy="542928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62" y="1428735"/>
            <a:ext cx="7882397" cy="521385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325438" y="430213"/>
            <a:ext cx="6026150" cy="7667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b="0" dirty="0">
                <a:solidFill>
                  <a:srgbClr val="000080"/>
                </a:solidFill>
                <a:latin typeface="Times New Roman" pitchFamily="16" charset="0"/>
              </a:rPr>
              <a:t> </a:t>
            </a:r>
          </a:p>
        </p:txBody>
      </p: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500062" y="357187"/>
            <a:ext cx="8456613" cy="1558926"/>
            <a:chOff x="315" y="225"/>
            <a:chExt cx="5327" cy="982"/>
          </a:xfrm>
        </p:grpSpPr>
        <p:pic>
          <p:nvPicPr>
            <p:cNvPr id="11270" name="Picture 6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15" y="225"/>
              <a:ext cx="5327" cy="56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11271" name="Text Box 7"/>
            <p:cNvSpPr txBox="1">
              <a:spLocks noChangeArrowheads="1"/>
            </p:cNvSpPr>
            <p:nvPr/>
          </p:nvSpPr>
          <p:spPr bwMode="auto">
            <a:xfrm>
              <a:off x="463" y="270"/>
              <a:ext cx="5098" cy="93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/>
            <a:lstStyle/>
            <a:p>
              <a:pPr algn="ct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2200" b="1" dirty="0">
                  <a:solidFill>
                    <a:srgbClr val="000080"/>
                  </a:solidFill>
                  <a:latin typeface="Times New Roman" pitchFamily="16" charset="0"/>
                </a:rPr>
                <a:t>ЦЕНТР ДУХОВНО-НРАВСТВЕННОГО РАЗВИТИЯ </a:t>
              </a:r>
              <a:r>
                <a:rPr lang="ru-RU" sz="2200" b="1" dirty="0" smtClean="0">
                  <a:solidFill>
                    <a:srgbClr val="000080"/>
                  </a:solidFill>
                  <a:latin typeface="Times New Roman" pitchFamily="16" charset="0"/>
                </a:rPr>
                <a:t> </a:t>
              </a:r>
              <a:r>
                <a:rPr lang="ru-RU" sz="2200" b="1" dirty="0">
                  <a:solidFill>
                    <a:srgbClr val="000080"/>
                  </a:solidFill>
                  <a:latin typeface="Times New Roman" pitchFamily="16" charset="0"/>
                </a:rPr>
                <a:t>ДЕТЕЙ, ПОДРОСТКОВ И МОЛОДЁЖИ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7158" y="285728"/>
            <a:ext cx="86655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11 сентября 2012г.             Вечер-портрет, посвящённый светлой памяти П.С. Плешакова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 descr="IMG_9290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1357299"/>
            <a:ext cx="3786214" cy="252414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5" name="Рисунок 4" descr="IMG_9294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857364"/>
            <a:ext cx="3964809" cy="264320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6" name="Рисунок 5" descr="IMG_9311-1.JPG"/>
          <p:cNvPicPr>
            <a:picLocks noChangeAspect="1"/>
          </p:cNvPicPr>
          <p:nvPr/>
        </p:nvPicPr>
        <p:blipFill>
          <a:blip r:embed="rId4" cstate="print"/>
          <a:srcRect t="4255"/>
          <a:stretch>
            <a:fillRect/>
          </a:stretch>
        </p:blipFill>
        <p:spPr>
          <a:xfrm>
            <a:off x="2214546" y="3500438"/>
            <a:ext cx="2238654" cy="321468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9313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5" y="785794"/>
            <a:ext cx="8322495" cy="5548330"/>
          </a:xfrm>
          <a:prstGeom prst="rect">
            <a:avLst/>
          </a:prstGeom>
        </p:spPr>
      </p:pic>
      <p:pic>
        <p:nvPicPr>
          <p:cNvPr id="3" name="Рисунок 2" descr="IMG_9356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7" y="785794"/>
            <a:ext cx="8393933" cy="559595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>
            <a:lum bright="20000" contrast="20000"/>
          </a:blip>
          <a:srcRect b="50242"/>
          <a:stretch>
            <a:fillRect/>
          </a:stretch>
        </p:blipFill>
        <p:spPr bwMode="auto">
          <a:xfrm>
            <a:off x="0" y="142852"/>
            <a:ext cx="9144000" cy="671514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1267" name="Rectangle 2"/>
          <p:cNvSpPr>
            <a:spLocks noChangeArrowheads="1"/>
          </p:cNvSpPr>
          <p:nvPr/>
        </p:nvSpPr>
        <p:spPr bwMode="auto">
          <a:xfrm>
            <a:off x="-4457700" y="-1497013"/>
            <a:ext cx="9144000" cy="1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500063" y="4611688"/>
            <a:ext cx="82153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1214414" y="5786454"/>
            <a:ext cx="3714776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Музейная комната </a:t>
            </a:r>
            <a:r>
              <a:rPr lang="ru-RU" b="1" dirty="0" err="1" smtClean="0"/>
              <a:t>Уметской</a:t>
            </a:r>
            <a:r>
              <a:rPr lang="ru-RU" b="1" dirty="0" smtClean="0"/>
              <a:t> школы (до реконструкции)</a:t>
            </a:r>
            <a:endParaRPr lang="ru-RU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428604"/>
            <a:ext cx="8229600" cy="857256"/>
          </a:xfrm>
        </p:spPr>
        <p:txBody>
          <a:bodyPr/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Музейная комната </a:t>
            </a:r>
            <a:br>
              <a:rPr lang="ru-RU" sz="3200" b="1" dirty="0" smtClean="0">
                <a:solidFill>
                  <a:srgbClr val="FF0000"/>
                </a:solidFill>
              </a:rPr>
            </a:br>
            <a:r>
              <a:rPr lang="ru-RU" sz="3200" b="1" dirty="0" smtClean="0">
                <a:solidFill>
                  <a:srgbClr val="FF0000"/>
                </a:solidFill>
              </a:rPr>
              <a:t>МБОУ </a:t>
            </a:r>
            <a:r>
              <a:rPr lang="ru-RU" sz="3200" b="1" dirty="0" err="1" smtClean="0">
                <a:solidFill>
                  <a:srgbClr val="FF0000"/>
                </a:solidFill>
              </a:rPr>
              <a:t>Уметской</a:t>
            </a:r>
            <a:r>
              <a:rPr lang="ru-RU" sz="3200" b="1" dirty="0" smtClean="0">
                <a:solidFill>
                  <a:srgbClr val="FF0000"/>
                </a:solidFill>
              </a:rPr>
              <a:t> СОШ сегодня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5" name="Рисунок 4" descr="IMG_17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1538" y="1500174"/>
            <a:ext cx="6786610" cy="5089958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17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428604"/>
            <a:ext cx="5181600" cy="38862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5" name="Рисунок 4" descr="IMG_17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67251" y="3500438"/>
            <a:ext cx="4286280" cy="32147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AM_387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714744" y="2714620"/>
            <a:ext cx="5181600" cy="3886200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pic>
      <p:pic>
        <p:nvPicPr>
          <p:cNvPr id="5" name="Рисунок 4" descr="SAM_39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357166"/>
            <a:ext cx="4572032" cy="342902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AM_39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595" y="428604"/>
            <a:ext cx="6286543" cy="4714908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5" name="Рисунок 4" descr="SAM_39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6314" y="3589735"/>
            <a:ext cx="4357686" cy="326826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SAM_390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500042"/>
            <a:ext cx="3571900" cy="4762532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8" name="Содержимое 7" descr="IMG_171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357554" y="2214554"/>
            <a:ext cx="5543560" cy="415767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6" descr="IM001530"/>
          <p:cNvPicPr>
            <a:picLocks noChangeAspect="1" noChangeArrowheads="1"/>
          </p:cNvPicPr>
          <p:nvPr/>
        </p:nvPicPr>
        <p:blipFill>
          <a:blip r:embed="rId2">
            <a:lum contrast="42000"/>
          </a:blip>
          <a:srcRect l="23466" t="19827" r="19144" b="26030"/>
          <a:stretch>
            <a:fillRect/>
          </a:stretch>
        </p:blipFill>
        <p:spPr bwMode="auto">
          <a:xfrm>
            <a:off x="428596" y="1142984"/>
            <a:ext cx="5256220" cy="389266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12292" name="Picture 5" descr="IM001529"/>
          <p:cNvPicPr>
            <a:picLocks noChangeAspect="1" noChangeArrowheads="1"/>
          </p:cNvPicPr>
          <p:nvPr/>
        </p:nvPicPr>
        <p:blipFill>
          <a:blip r:embed="rId3">
            <a:lum bright="6000" contrast="24000"/>
          </a:blip>
          <a:srcRect l="11830" t="13637" r="13962" b="13637"/>
          <a:stretch>
            <a:fillRect/>
          </a:stretch>
        </p:blipFill>
        <p:spPr bwMode="auto">
          <a:xfrm>
            <a:off x="5072066" y="3929066"/>
            <a:ext cx="3652847" cy="278557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5" name="TextBox 4"/>
          <p:cNvSpPr txBox="1"/>
          <p:nvPr/>
        </p:nvSpPr>
        <p:spPr>
          <a:xfrm>
            <a:off x="1928794" y="428604"/>
            <a:ext cx="6837853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1800" b="1" spc="50" dirty="0">
                <a:ln w="11430"/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MS Gothic"/>
              </a:rPr>
              <a:t>Мемориальная  доска П.С. Плешакову, его имя </a:t>
            </a:r>
          </a:p>
          <a:p>
            <a:pPr algn="ctr">
              <a:defRPr/>
            </a:pPr>
            <a:r>
              <a:rPr lang="ru-RU" sz="1800" b="1" spc="50" dirty="0">
                <a:ln w="11430"/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MS Gothic"/>
              </a:rPr>
              <a:t>носит   МБОУ </a:t>
            </a:r>
            <a:r>
              <a:rPr lang="ru-RU" sz="1800" b="1" spc="50" dirty="0" err="1">
                <a:ln w="11430"/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MS Gothic"/>
              </a:rPr>
              <a:t>Уметская</a:t>
            </a:r>
            <a:r>
              <a:rPr lang="ru-RU" sz="1800" b="1" spc="50" dirty="0">
                <a:ln w="11430"/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MS Gothic"/>
              </a:rPr>
              <a:t> СОШ с 1999 года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 descr="P101003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428604"/>
            <a:ext cx="5638800" cy="421481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13315" name="Picture 4" descr="Изображение 004"/>
          <p:cNvPicPr>
            <a:picLocks noChangeAspect="1" noChangeArrowheads="1"/>
          </p:cNvPicPr>
          <p:nvPr/>
        </p:nvPicPr>
        <p:blipFill>
          <a:blip r:embed="rId3"/>
          <a:srcRect l="29085" t="28166" r="34006"/>
          <a:stretch>
            <a:fillRect/>
          </a:stretch>
        </p:blipFill>
        <p:spPr bwMode="auto">
          <a:xfrm>
            <a:off x="5572125" y="1714488"/>
            <a:ext cx="3065463" cy="435771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7" name="TextBox 6"/>
          <p:cNvSpPr txBox="1"/>
          <p:nvPr/>
        </p:nvSpPr>
        <p:spPr>
          <a:xfrm>
            <a:off x="357159" y="4643446"/>
            <a:ext cx="5357850" cy="147732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MS Gothic"/>
              </a:rPr>
              <a:t>    Митинг в честь открытия бюста Герою </a:t>
            </a:r>
          </a:p>
          <a:p>
            <a:pPr algn="ctr">
              <a:defRPr/>
            </a:pPr>
            <a:r>
              <a:rPr lang="ru-RU" sz="1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MS Gothic"/>
              </a:rPr>
              <a:t>Социалистическому Труда  П.С. Плешакову. </a:t>
            </a:r>
          </a:p>
          <a:p>
            <a:pPr algn="ctr">
              <a:defRPr/>
            </a:pPr>
            <a:r>
              <a:rPr lang="ru-RU" sz="1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MS Gothic"/>
              </a:rPr>
              <a:t> На нем присутствовали сестра Евдокия Степановна Маковская и почетные гости, коллеги П.С. Плешакова</a:t>
            </a:r>
            <a:endParaRPr lang="ru-RU" sz="1800" b="1" dirty="0">
              <a:ea typeface="MS Gothic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2910" y="571480"/>
            <a:ext cx="1429174" cy="369332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>
              <a:defRPr/>
            </a:pPr>
            <a:r>
              <a:rPr lang="ru-RU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ea typeface="MS Gothic"/>
              </a:rPr>
              <a:t>Май 2005 г.</a:t>
            </a:r>
            <a:endParaRPr lang="ru-RU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ea typeface="MS Gothic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sz="2000" b="1" dirty="0" smtClean="0">
                <a:solidFill>
                  <a:srgbClr val="FF0000"/>
                </a:solidFill>
              </a:rPr>
              <a:t>Школа-лаборатория инновационного развития </a:t>
            </a:r>
            <a:br>
              <a:rPr lang="ru-RU" sz="2000" b="1" dirty="0" smtClean="0">
                <a:solidFill>
                  <a:srgbClr val="FF0000"/>
                </a:solidFill>
              </a:rPr>
            </a:br>
            <a:r>
              <a:rPr lang="ru-RU" sz="2000" b="1" dirty="0" smtClean="0">
                <a:solidFill>
                  <a:srgbClr val="FF0000"/>
                </a:solidFill>
              </a:rPr>
              <a:t>Тема: «Духовно – нравственное, патриотическое и гражданское воспитание обучающихся в ОУ»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b="1" dirty="0" smtClean="0">
              <a:solidFill>
                <a:srgbClr val="FF3300"/>
              </a:solidFill>
            </a:endParaRPr>
          </a:p>
        </p:txBody>
      </p:sp>
      <p:pic>
        <p:nvPicPr>
          <p:cNvPr id="1026" name="Picture 2" descr="C:\Users\Алексей\Desktop\жжжжж\Дух ц совещание\SAM_394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433612" y="39290876"/>
            <a:ext cx="41148000" cy="30861000"/>
          </a:xfrm>
          <a:prstGeom prst="snip1Rect">
            <a:avLst/>
          </a:prstGeom>
          <a:noFill/>
        </p:spPr>
      </p:pic>
      <p:pic>
        <p:nvPicPr>
          <p:cNvPr id="2" name="Picture 2" descr="C:\Users\Алексей\Desktop\жжжжж\Дух ц совещание\SAM_394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791990" y="39290876"/>
            <a:ext cx="41148000" cy="30861000"/>
          </a:xfrm>
          <a:prstGeom prst="rect">
            <a:avLst/>
          </a:prstGeom>
          <a:noFill/>
        </p:spPr>
      </p:pic>
      <p:pic>
        <p:nvPicPr>
          <p:cNvPr id="1027" name="Picture 3" descr="C:\Users\Алексей\Desktop\жжжжж\Дух ц совещание\SAM_394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146804" y="71795166"/>
            <a:ext cx="30575208" cy="22931406"/>
          </a:xfrm>
          <a:prstGeom prst="rect">
            <a:avLst/>
          </a:prstGeom>
          <a:noFill/>
        </p:spPr>
      </p:pic>
      <p:pic>
        <p:nvPicPr>
          <p:cNvPr id="1028" name="Picture 4" descr="C:\Users\Алексей\Desktop\жжжжж\Дух ц совещание\SAM_3944.JP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9006436" y="36504794"/>
            <a:ext cx="41148000" cy="3086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1" name="Picture 7" descr="C:\Users\Алексей\Desktop\жжжжж\Дух ц совещание\SAM_39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6072262" y="-6143692"/>
            <a:ext cx="4114800" cy="3086100"/>
          </a:xfrm>
          <a:prstGeom prst="rect">
            <a:avLst/>
          </a:prstGeom>
          <a:noFill/>
        </p:spPr>
      </p:pic>
      <p:pic>
        <p:nvPicPr>
          <p:cNvPr id="11" name="Рисунок 10" descr="SAM_394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5720" y="1500175"/>
            <a:ext cx="3357586" cy="2518190"/>
          </a:xfrm>
          <a:prstGeom prst="rect">
            <a:avLst/>
          </a:prstGeom>
        </p:spPr>
      </p:pic>
      <p:pic>
        <p:nvPicPr>
          <p:cNvPr id="12" name="Рисунок 11" descr="SAM_388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00298" y="3643314"/>
            <a:ext cx="3333773" cy="2500330"/>
          </a:xfrm>
          <a:prstGeom prst="rect">
            <a:avLst/>
          </a:prstGeom>
        </p:spPr>
      </p:pic>
      <p:pic>
        <p:nvPicPr>
          <p:cNvPr id="15" name="Рисунок 14" descr="SAM_4375.JPG"/>
          <p:cNvPicPr>
            <a:picLocks noChangeAspect="1"/>
          </p:cNvPicPr>
          <p:nvPr/>
        </p:nvPicPr>
        <p:blipFill>
          <a:blip r:embed="rId7" cstate="print"/>
          <a:srcRect l="10156" t="6944" r="11718"/>
          <a:stretch>
            <a:fillRect/>
          </a:stretch>
        </p:blipFill>
        <p:spPr>
          <a:xfrm>
            <a:off x="5966639" y="4786322"/>
            <a:ext cx="2891641" cy="1937392"/>
          </a:xfrm>
          <a:prstGeom prst="rect">
            <a:avLst/>
          </a:prstGeom>
        </p:spPr>
      </p:pic>
      <p:pic>
        <p:nvPicPr>
          <p:cNvPr id="16" name="Рисунок 15" descr="Рисунок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94756" y="1714488"/>
            <a:ext cx="3049592" cy="22860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Содержимое 8" descr="IMG_125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928662" y="428604"/>
            <a:ext cx="7329510" cy="5497133"/>
          </a:xfrm>
          <a:prstGeom prst="roundRect">
            <a:avLst>
              <a:gd name="adj" fmla="val 11111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5" name="TextBox 4"/>
          <p:cNvSpPr txBox="1"/>
          <p:nvPr/>
        </p:nvSpPr>
        <p:spPr>
          <a:xfrm>
            <a:off x="2571736" y="6072206"/>
            <a:ext cx="42148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Митинг. Июль. 2012г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28604"/>
            <a:ext cx="8229600" cy="1500197"/>
          </a:xfrm>
        </p:spPr>
        <p:txBody>
          <a:bodyPr/>
          <a:lstStyle/>
          <a:p>
            <a:pPr algn="ctr" eaLnBrk="1" hangingPunct="1"/>
            <a:r>
              <a:rPr lang="ru-RU" sz="2800" b="1" dirty="0" smtClean="0">
                <a:solidFill>
                  <a:srgbClr val="FF0000"/>
                </a:solidFill>
              </a:rPr>
              <a:t>Директор ФГУП «ЦНИРТИ им. Академика А.И. Берга» Лобанов Борис Семенович с женой и коллегами  в гостях в</a:t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> МБОУ </a:t>
            </a:r>
            <a:r>
              <a:rPr lang="ru-RU" sz="2800" b="1" dirty="0" err="1" smtClean="0">
                <a:solidFill>
                  <a:srgbClr val="FF0000"/>
                </a:solidFill>
              </a:rPr>
              <a:t>Уметской</a:t>
            </a:r>
            <a:r>
              <a:rPr lang="ru-RU" sz="2800" b="1" dirty="0" smtClean="0">
                <a:solidFill>
                  <a:srgbClr val="FF0000"/>
                </a:solidFill>
              </a:rPr>
              <a:t> СОШ</a:t>
            </a:r>
          </a:p>
        </p:txBody>
      </p:sp>
      <p:pic>
        <p:nvPicPr>
          <p:cNvPr id="5" name="Рисунок 4" descr="IMG_173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57290" y="2143116"/>
            <a:ext cx="5929354" cy="4447016"/>
          </a:xfrm>
          <a:prstGeom prst="roundRect">
            <a:avLst>
              <a:gd name="adj" fmla="val 11111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571480"/>
            <a:ext cx="8715436" cy="1371600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Цветы к бюсту Героя Социалистического Труда П.С. Плешакова от благодарных Московских коллег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5" name="Содержимое 4" descr="IMG_173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57157" y="2000240"/>
            <a:ext cx="5048285" cy="3786214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6" name="Содержимое 5" descr="IMG_173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86314" y="3429000"/>
            <a:ext cx="4038600" cy="302895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MG_174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57157" y="500042"/>
            <a:ext cx="4762533" cy="357190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6" name="Содержимое 5" descr="IMG_175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409825"/>
            <a:ext cx="4038600" cy="302895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7" name="TextBox 6"/>
          <p:cNvSpPr txBox="1"/>
          <p:nvPr/>
        </p:nvSpPr>
        <p:spPr>
          <a:xfrm>
            <a:off x="5000629" y="5786454"/>
            <a:ext cx="39290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Б.С. Лобанов передает  направления</a:t>
            </a:r>
          </a:p>
          <a:p>
            <a:r>
              <a:rPr lang="ru-RU" dirty="0" smtClean="0"/>
              <a:t>для выпускников </a:t>
            </a:r>
            <a:r>
              <a:rPr lang="ru-RU" dirty="0" err="1" smtClean="0"/>
              <a:t>Уметской</a:t>
            </a:r>
            <a:r>
              <a:rPr lang="ru-RU" dirty="0" smtClean="0"/>
              <a:t> школы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Встреча за круглым столом с педагогами </a:t>
            </a:r>
            <a:r>
              <a:rPr lang="ru-RU" sz="4000" b="1" dirty="0" smtClean="0">
                <a:solidFill>
                  <a:srgbClr val="FF0000"/>
                </a:solidFill>
              </a:rPr>
              <a:t/>
            </a:r>
            <a:br>
              <a:rPr lang="ru-RU" sz="4000" b="1" dirty="0" smtClean="0">
                <a:solidFill>
                  <a:srgbClr val="FF0000"/>
                </a:solidFill>
              </a:rPr>
            </a:br>
            <a:r>
              <a:rPr lang="ru-RU" sz="4000" b="1" dirty="0" smtClean="0">
                <a:solidFill>
                  <a:srgbClr val="FF0000"/>
                </a:solidFill>
              </a:rPr>
              <a:t>(</a:t>
            </a:r>
            <a:r>
              <a:rPr lang="ru-RU" sz="2800" b="1" i="1" dirty="0" smtClean="0">
                <a:solidFill>
                  <a:srgbClr val="FF0000"/>
                </a:solidFill>
              </a:rPr>
              <a:t>Перспективы сотрудничества)</a:t>
            </a:r>
            <a:endParaRPr lang="ru-RU" sz="2800" b="1" i="1" dirty="0">
              <a:solidFill>
                <a:srgbClr val="FF0000"/>
              </a:solidFill>
            </a:endParaRPr>
          </a:p>
        </p:txBody>
      </p:sp>
      <p:pic>
        <p:nvPicPr>
          <p:cNvPr id="5" name="Содержимое 4" descr="IMG_177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143372" y="3071810"/>
            <a:ext cx="4667282" cy="350046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7" name="Рисунок 6" descr="IMG_177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1714488"/>
            <a:ext cx="4572000" cy="34290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8" name="Рисунок 7" descr="IMG_1778.jpg"/>
          <p:cNvPicPr>
            <a:picLocks noChangeAspect="1"/>
          </p:cNvPicPr>
          <p:nvPr/>
        </p:nvPicPr>
        <p:blipFill>
          <a:blip r:embed="rId4" cstate="print"/>
          <a:srcRect b="29412"/>
          <a:stretch>
            <a:fillRect/>
          </a:stretch>
        </p:blipFill>
        <p:spPr>
          <a:xfrm>
            <a:off x="500034" y="4714884"/>
            <a:ext cx="3508401" cy="185738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IMG_177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71472" y="500041"/>
            <a:ext cx="8286808" cy="6215107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цниирти здание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14348" y="571480"/>
            <a:ext cx="3384947" cy="2316866"/>
          </a:xfr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00628" y="1142984"/>
            <a:ext cx="3686172" cy="785818"/>
          </a:xfrm>
        </p:spPr>
        <p:txBody>
          <a:bodyPr/>
          <a:lstStyle/>
          <a:p>
            <a:r>
              <a:rPr lang="ru-RU" sz="2000" dirty="0" smtClean="0"/>
              <a:t>По целевому набору от ФГУП ЦНИРТИ обучаются  </a:t>
            </a:r>
            <a:r>
              <a:rPr lang="ru-RU" sz="2000" b="1" dirty="0" smtClean="0"/>
              <a:t>выпускники нашей школы: </a:t>
            </a:r>
            <a:endParaRPr lang="ru-RU" sz="2000" dirty="0" smtClean="0"/>
          </a:p>
          <a:p>
            <a:endParaRPr lang="ru-RU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4214810" y="500042"/>
            <a:ext cx="3571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ФГУП «ЦНИРТИ им. академика А.И. Берга»</a:t>
            </a:r>
            <a:endParaRPr lang="ru-RU" b="1" dirty="0"/>
          </a:p>
        </p:txBody>
      </p:sp>
      <p:pic>
        <p:nvPicPr>
          <p:cNvPr id="8" name="Рисунок 7" descr="C:\Users\user\Desktop\берг\Производственная практика в ЦНИРТИ.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3357562"/>
            <a:ext cx="4143404" cy="278608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9" name="Рисунок 8" descr="C:\Users\user\Desktop\берг\Студенты МАИ, МГТУ им. Н.Э. Баумана и конечно базовой кафедры «Системы радиоэлектронной борьбы» факультета РТС МИРЭА, всего более 40 человек пришли на практику в ЦНИРТИ.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2571744"/>
            <a:ext cx="3376615" cy="216489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10" name="TextBox 9"/>
          <p:cNvSpPr txBox="1"/>
          <p:nvPr/>
        </p:nvSpPr>
        <p:spPr>
          <a:xfrm>
            <a:off x="1285852" y="6357958"/>
            <a:ext cx="72029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Производственная практика в ЦНИРТИ. Знакомство с предприятием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F:\фото\30082010347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500042"/>
            <a:ext cx="3071834" cy="407196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6" name="Содержимое 5" descr="F:\фото\30082010350.jpg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26" y="2428868"/>
            <a:ext cx="2705793" cy="360356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8" name="TextBox 7"/>
          <p:cNvSpPr txBox="1"/>
          <p:nvPr/>
        </p:nvSpPr>
        <p:spPr>
          <a:xfrm>
            <a:off x="4357686" y="857232"/>
            <a:ext cx="453720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Терехова Виктория, Самойлова Валерия и</a:t>
            </a:r>
          </a:p>
          <a:p>
            <a:r>
              <a:rPr lang="ru-RU" b="1" dirty="0" err="1" smtClean="0"/>
              <a:t>Подшивалова</a:t>
            </a:r>
            <a:r>
              <a:rPr lang="ru-RU" b="1" dirty="0" smtClean="0"/>
              <a:t> Валентина</a:t>
            </a:r>
          </a:p>
          <a:p>
            <a:r>
              <a:rPr lang="ru-RU" b="1" dirty="0" smtClean="0"/>
              <a:t> – студенты</a:t>
            </a:r>
          </a:p>
          <a:p>
            <a:pPr>
              <a:buFontTx/>
              <a:buChar char="-"/>
            </a:pPr>
            <a:r>
              <a:rPr lang="ru-RU" b="1" dirty="0" smtClean="0"/>
              <a:t>факультета «Радиоэлектроники</a:t>
            </a:r>
          </a:p>
          <a:p>
            <a:r>
              <a:rPr lang="ru-RU" b="1" dirty="0" smtClean="0"/>
              <a:t>  и лазерной техники» (РЛ) МГТУ</a:t>
            </a:r>
          </a:p>
          <a:p>
            <a:r>
              <a:rPr lang="ru-RU" b="1" dirty="0" smtClean="0"/>
              <a:t> им. Н.Э. Баумана;</a:t>
            </a:r>
          </a:p>
        </p:txBody>
      </p:sp>
      <p:pic>
        <p:nvPicPr>
          <p:cNvPr id="9" name="Рисунок 8" descr="F:\Подшивалова Валентина 1250..JPG"/>
          <p:cNvPicPr/>
          <p:nvPr/>
        </p:nvPicPr>
        <p:blipFill>
          <a:blip r:embed="rId4" cstate="print"/>
          <a:srcRect l="12554" r="9957" b="15652"/>
          <a:stretch>
            <a:fillRect/>
          </a:stretch>
        </p:blipFill>
        <p:spPr bwMode="auto">
          <a:xfrm>
            <a:off x="5500694" y="3357562"/>
            <a:ext cx="2143140" cy="325284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000" b="1" dirty="0" err="1" smtClean="0"/>
              <a:t>Варкова</a:t>
            </a:r>
            <a:r>
              <a:rPr lang="ru-RU" sz="2000" b="1" dirty="0" smtClean="0"/>
              <a:t> Ирина, Козырева Анастасия, </a:t>
            </a:r>
            <a:r>
              <a:rPr lang="ru-RU" sz="2000" b="1" dirty="0" err="1" smtClean="0"/>
              <a:t>Жедудкова</a:t>
            </a:r>
            <a:r>
              <a:rPr lang="ru-RU" sz="2000" b="1" dirty="0" smtClean="0"/>
              <a:t> Евгения и </a:t>
            </a:r>
            <a:r>
              <a:rPr lang="ru-RU" sz="2000" b="1" dirty="0" err="1" smtClean="0"/>
              <a:t>Рванов</a:t>
            </a:r>
            <a:r>
              <a:rPr lang="ru-RU" sz="2000" b="1" dirty="0" smtClean="0"/>
              <a:t> Илья – студенты факультета №4 «Радиоэлектроника летательных аппаратов» МАИ</a:t>
            </a:r>
            <a:r>
              <a:rPr lang="ru-RU" sz="2000" dirty="0" smtClean="0"/>
              <a:t>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Содержимое 4" descr="F:\фото\Варкова Ирина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500174"/>
            <a:ext cx="2030645" cy="278554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6" name="Рисунок 5" descr="F:\фото\Желудкова Евгения.JPG"/>
          <p:cNvPicPr/>
          <p:nvPr/>
        </p:nvPicPr>
        <p:blipFill>
          <a:blip r:embed="rId3" cstate="print"/>
          <a:srcRect b="4467"/>
          <a:stretch>
            <a:fillRect/>
          </a:stretch>
        </p:blipFill>
        <p:spPr bwMode="auto">
          <a:xfrm>
            <a:off x="4572000" y="1500174"/>
            <a:ext cx="2000264" cy="278608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7" name="Содержимое 6" descr="F:\фото\Козырева Анастасия.JPG"/>
          <p:cNvPicPr>
            <a:picLocks noGrp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1736" y="3714752"/>
            <a:ext cx="1871143" cy="283204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8" name="Рисунок 7" descr="F:\фото\Рванов Илья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5140" y="3714752"/>
            <a:ext cx="1924050" cy="287563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b="1" dirty="0" smtClean="0"/>
              <a:t>Горин Кирилл и Ефремов Владислав – студенты РТС МИРЭА</a:t>
            </a:r>
            <a:endParaRPr lang="ru-RU" sz="2400" b="1" dirty="0"/>
          </a:p>
        </p:txBody>
      </p:sp>
      <p:pic>
        <p:nvPicPr>
          <p:cNvPr id="6" name="Содержимое 5" descr="Горин Кирилл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571604" y="2000240"/>
            <a:ext cx="2328338" cy="3457572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5" name="Содержимое 4" descr="F:\фото\Ефремов Влад.JPG"/>
          <p:cNvPicPr>
            <a:picLocks noGrp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2000240"/>
            <a:ext cx="2428892" cy="350046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Музейная комната</a:t>
            </a:r>
            <a:br>
              <a:rPr lang="ru-RU" sz="3600" b="1" dirty="0" smtClean="0">
                <a:solidFill>
                  <a:srgbClr val="FF0000"/>
                </a:solidFill>
              </a:rPr>
            </a:br>
            <a:r>
              <a:rPr lang="ru-RU" sz="3600" b="1" dirty="0" err="1" smtClean="0">
                <a:solidFill>
                  <a:srgbClr val="FF0000"/>
                </a:solidFill>
              </a:rPr>
              <a:t>Софьинского</a:t>
            </a:r>
            <a:r>
              <a:rPr lang="ru-RU" sz="3600" b="1" dirty="0" smtClean="0">
                <a:solidFill>
                  <a:srgbClr val="FF0000"/>
                </a:solidFill>
              </a:rPr>
              <a:t> филиала </a:t>
            </a:r>
            <a:endParaRPr lang="ru-RU" sz="3600" b="1" dirty="0">
              <a:solidFill>
                <a:srgbClr val="FF0000"/>
              </a:solidFill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sz="half" idx="1"/>
          </p:nvPr>
        </p:nvGraphicFramePr>
        <p:xfrm>
          <a:off x="457200" y="1981200"/>
          <a:ext cx="7900988" cy="39481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Рисунок 5" descr="софьинка.jpeg"/>
          <p:cNvPicPr>
            <a:picLocks noChangeAspect="1"/>
          </p:cNvPicPr>
          <p:nvPr/>
        </p:nvPicPr>
        <p:blipFill>
          <a:blip r:embed="rId6"/>
          <a:srcRect l="20107" t="22581" r="14087"/>
          <a:stretch>
            <a:fillRect/>
          </a:stretch>
        </p:blipFill>
        <p:spPr>
          <a:xfrm>
            <a:off x="285720" y="642918"/>
            <a:ext cx="1285884" cy="857256"/>
          </a:xfrm>
          <a:prstGeom prst="rect">
            <a:avLst/>
          </a:prstGeom>
        </p:spPr>
      </p:pic>
      <p:pic>
        <p:nvPicPr>
          <p:cNvPr id="7" name="Рисунок 6" descr="Рисунок2.jpg"/>
          <p:cNvPicPr>
            <a:picLocks noChangeAspect="1"/>
          </p:cNvPicPr>
          <p:nvPr/>
        </p:nvPicPr>
        <p:blipFill>
          <a:blip r:embed="rId7"/>
          <a:srcRect l="2577" t="3886" r="7216" b="12564"/>
          <a:stretch>
            <a:fillRect/>
          </a:stretch>
        </p:blipFill>
        <p:spPr>
          <a:xfrm>
            <a:off x="6643702" y="2071678"/>
            <a:ext cx="1500198" cy="1843100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500198"/>
          </a:xfrm>
        </p:spPr>
        <p:txBody>
          <a:bodyPr/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Центр духовно-нравственного воспитания «Светочи»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5" name="Содержимое 4" descr="IMG_178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1643050"/>
            <a:ext cx="4489463" cy="3367097"/>
          </a:xfr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6" name="Содержимое 5" descr="SAM_388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214810" y="3143248"/>
            <a:ext cx="4610104" cy="3457578"/>
          </a:xfr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7188" y="357188"/>
            <a:ext cx="8362950" cy="525621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ru-RU" sz="400" b="1" smtClean="0">
              <a:solidFill>
                <a:srgbClr val="FF33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42910" y="1357298"/>
            <a:ext cx="7929617" cy="184665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СПАСИБО ЗА</a:t>
            </a:r>
          </a:p>
          <a:p>
            <a:pPr algn="ctr">
              <a:defRPr/>
            </a:pPr>
            <a:r>
              <a:rPr lang="ru-RU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ВНИМАНИЕ</a:t>
            </a:r>
            <a:r>
              <a:rPr lang="ru-RU" sz="6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Рисунок 8" descr="IMAG006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285860"/>
            <a:ext cx="7920037" cy="525462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28684" name="Rectangle 12"/>
          <p:cNvSpPr>
            <a:spLocks noChangeArrowheads="1"/>
          </p:cNvSpPr>
          <p:nvPr/>
        </p:nvSpPr>
        <p:spPr bwMode="auto">
          <a:xfrm>
            <a:off x="1000100" y="571480"/>
            <a:ext cx="72211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FF3300"/>
                </a:solidFill>
                <a:latin typeface="+mj-lt"/>
              </a:rPr>
              <a:t>Тамбовские гости – ансамбль </a:t>
            </a:r>
            <a:r>
              <a:rPr lang="ru-RU" sz="2400" b="1" dirty="0">
                <a:solidFill>
                  <a:srgbClr val="FF3300"/>
                </a:solidFill>
                <a:latin typeface="+mj-lt"/>
              </a:rPr>
              <a:t>«Вдохновение</a:t>
            </a:r>
            <a:r>
              <a:rPr lang="ru-RU" sz="2400" b="1" dirty="0" smtClean="0">
                <a:solidFill>
                  <a:srgbClr val="FF3300"/>
                </a:solidFill>
                <a:latin typeface="+mj-lt"/>
              </a:rPr>
              <a:t>»</a:t>
            </a:r>
            <a:endParaRPr lang="ru-RU" sz="2400" b="1" dirty="0">
              <a:solidFill>
                <a:srgbClr val="FF33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5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2928926" y="785794"/>
            <a:ext cx="5533871" cy="4378337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25603" name="Текст 3"/>
          <p:cNvSpPr>
            <a:spLocks noGrp="1"/>
          </p:cNvSpPr>
          <p:nvPr>
            <p:ph type="body" sz="half" idx="4294967295"/>
          </p:nvPr>
        </p:nvSpPr>
        <p:spPr>
          <a:xfrm>
            <a:off x="571473" y="981075"/>
            <a:ext cx="2143140" cy="4691063"/>
          </a:xfrm>
        </p:spPr>
        <p:txBody>
          <a:bodyPr/>
          <a:lstStyle/>
          <a:p>
            <a:pPr marL="0" indent="0" algn="ctr">
              <a:lnSpc>
                <a:spcPct val="90000"/>
              </a:lnSpc>
              <a:buFont typeface="Wingdings" pitchFamily="2" charset="2"/>
              <a:buNone/>
            </a:pPr>
            <a:r>
              <a:rPr lang="ru-RU" sz="1600" b="1" dirty="0"/>
              <a:t>На этой фотографии гость музея </a:t>
            </a:r>
            <a:r>
              <a:rPr lang="ru-RU" sz="1600" b="1" dirty="0" err="1"/>
              <a:t>В.Г.Шпильчин</a:t>
            </a:r>
            <a:r>
              <a:rPr lang="en-US" sz="1600" b="1" dirty="0"/>
              <a:t> (</a:t>
            </a:r>
            <a:r>
              <a:rPr lang="ru-RU" sz="1600" b="1" dirty="0"/>
              <a:t>художник, краевед) делает памятную запись в книге отзывов музея Е.А.Боратынского:</a:t>
            </a:r>
            <a:endParaRPr lang="ru-RU" sz="1600" b="1" i="1" dirty="0"/>
          </a:p>
          <a:p>
            <a:pPr marL="0" indent="0" algn="ctr">
              <a:lnSpc>
                <a:spcPct val="90000"/>
              </a:lnSpc>
              <a:buFont typeface="Wingdings" pitchFamily="2" charset="2"/>
              <a:buNone/>
            </a:pPr>
            <a:r>
              <a:rPr lang="ru-RU" sz="1600" b="1" i="1" dirty="0"/>
              <a:t>«С великой радостью посетил давно знакомые урочища земли Тамбовской... </a:t>
            </a:r>
            <a:endParaRPr lang="en-US" sz="1600" b="1" i="1" dirty="0"/>
          </a:p>
          <a:p>
            <a:pPr marL="0" indent="0" algn="ctr">
              <a:lnSpc>
                <a:spcPct val="90000"/>
              </a:lnSpc>
              <a:buFont typeface="Wingdings" pitchFamily="2" charset="2"/>
              <a:buNone/>
            </a:pPr>
            <a:r>
              <a:rPr lang="ru-RU" sz="1600" b="1" i="1" dirty="0"/>
              <a:t>5 ноября 2003 года».</a:t>
            </a:r>
            <a:endParaRPr lang="ru-RU" sz="1600" b="1" dirty="0"/>
          </a:p>
        </p:txBody>
      </p:sp>
      <p:sp>
        <p:nvSpPr>
          <p:cNvPr id="25604" name="Прямоугольник 5"/>
          <p:cNvSpPr>
            <a:spLocks noChangeArrowheads="1"/>
          </p:cNvSpPr>
          <p:nvPr/>
        </p:nvSpPr>
        <p:spPr bwMode="auto">
          <a:xfrm>
            <a:off x="4929190" y="5214950"/>
            <a:ext cx="142875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dirty="0"/>
              <a:t>Гости музея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2700338" y="981075"/>
            <a:ext cx="5903912" cy="3805247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26627" name="Текст 3"/>
          <p:cNvSpPr>
            <a:spLocks noGrp="1"/>
          </p:cNvSpPr>
          <p:nvPr>
            <p:ph type="body" sz="half" idx="4294967295"/>
          </p:nvPr>
        </p:nvSpPr>
        <p:spPr>
          <a:xfrm>
            <a:off x="539750" y="981075"/>
            <a:ext cx="1817672" cy="4691063"/>
          </a:xfrm>
        </p:spPr>
        <p:txBody>
          <a:bodyPr/>
          <a:lstStyle/>
          <a:p>
            <a:pPr marL="0" indent="0" algn="ctr">
              <a:buFont typeface="Wingdings" pitchFamily="2" charset="2"/>
              <a:buNone/>
            </a:pPr>
            <a:r>
              <a:rPr lang="ru-RU" sz="1600" b="1" dirty="0"/>
              <a:t>В  течение  нескольких  лет  в  школе  работает  литературно-краеведческий  кружок,  на  занятиях  которого  ребята изучают  творчество  писателей  родного  края,  в  первую  очередь,  конечно,  Евгения  Абрамовича  </a:t>
            </a:r>
            <a:r>
              <a:rPr lang="ru-RU" sz="1600" b="1" dirty="0" smtClean="0"/>
              <a:t>Боратынского</a:t>
            </a:r>
            <a:endParaRPr lang="ru-RU" sz="1600" b="1" dirty="0"/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4214810" y="5143512"/>
            <a:ext cx="38163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dirty="0" smtClean="0"/>
              <a:t>Экскурсии </a:t>
            </a:r>
            <a:r>
              <a:rPr lang="ru-RU" sz="1400" dirty="0"/>
              <a:t>в школьном музее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sz="half" idx="1"/>
          </p:nvPr>
        </p:nvGraphicFramePr>
        <p:xfrm>
          <a:off x="457200" y="1981200"/>
          <a:ext cx="7758138" cy="38766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Содержимое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Музейная комната</a:t>
            </a:r>
            <a:br>
              <a:rPr lang="ru-RU" sz="3600" b="1" dirty="0" smtClean="0">
                <a:solidFill>
                  <a:srgbClr val="FF0000"/>
                </a:solidFill>
              </a:rPr>
            </a:br>
            <a:r>
              <a:rPr lang="ru-RU" sz="3600" b="1" dirty="0" err="1" smtClean="0">
                <a:solidFill>
                  <a:srgbClr val="FF0000"/>
                </a:solidFill>
              </a:rPr>
              <a:t>Оржевского</a:t>
            </a:r>
            <a:r>
              <a:rPr lang="ru-RU" sz="3600" b="1" dirty="0" smtClean="0">
                <a:solidFill>
                  <a:srgbClr val="FF0000"/>
                </a:solidFill>
              </a:rPr>
              <a:t>  филиала </a:t>
            </a: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428604"/>
            <a:ext cx="8229600" cy="1371600"/>
          </a:xfrm>
        </p:spPr>
        <p:txBody>
          <a:bodyPr/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Музейная комната</a:t>
            </a:r>
            <a:br>
              <a:rPr lang="ru-RU" sz="3600" b="1" dirty="0" smtClean="0">
                <a:solidFill>
                  <a:srgbClr val="FF0000"/>
                </a:solidFill>
              </a:rPr>
            </a:br>
            <a:r>
              <a:rPr lang="ru-RU" sz="3600" b="1" dirty="0" err="1" smtClean="0">
                <a:solidFill>
                  <a:srgbClr val="FF0000"/>
                </a:solidFill>
              </a:rPr>
              <a:t>Ольхово-Ильинского</a:t>
            </a:r>
            <a:r>
              <a:rPr lang="ru-RU" sz="3600" b="1" dirty="0" smtClean="0">
                <a:solidFill>
                  <a:srgbClr val="FF0000"/>
                </a:solidFill>
              </a:rPr>
              <a:t> филиала </a:t>
            </a:r>
            <a:endParaRPr lang="ru-RU" sz="3600" b="1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sz="half" idx="1"/>
          </p:nvPr>
        </p:nvGraphicFramePr>
        <p:xfrm>
          <a:off x="457200" y="1981200"/>
          <a:ext cx="7686700" cy="39481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иксел">
  <a:themeElements>
    <a:clrScheme name="Пиксел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Пиксел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Пиксел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Pixel</Template>
  <TotalTime>1563</TotalTime>
  <Words>608</Words>
  <Application>Microsoft Office PowerPoint</Application>
  <PresentationFormat>Экран (4:3)</PresentationFormat>
  <Paragraphs>79</Paragraphs>
  <Slides>41</Slides>
  <Notes>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Пиксел</vt:lpstr>
      <vt:lpstr>Школьный музей как центр социокультурного развития сельской местности</vt:lpstr>
      <vt:lpstr>Слайд 2</vt:lpstr>
      <vt:lpstr>Школа-лаборатория инновационного развития  Тема: «Духовно – нравственное, патриотическое и гражданское воспитание обучающихся в ОУ» </vt:lpstr>
      <vt:lpstr>Музейная комната Софьинского филиала </vt:lpstr>
      <vt:lpstr>Слайд 5</vt:lpstr>
      <vt:lpstr>Слайд 6</vt:lpstr>
      <vt:lpstr>Слайд 7</vt:lpstr>
      <vt:lpstr>Музейная комната Оржевского  филиала </vt:lpstr>
      <vt:lpstr>Музейная комната Ольхово-Ильинского филиала </vt:lpstr>
      <vt:lpstr>Слайд 10</vt:lpstr>
      <vt:lpstr>Слайд 11</vt:lpstr>
      <vt:lpstr>Музейная комната   Уметской школы </vt:lpstr>
      <vt:lpstr>Школьный музейный кластер</vt:lpstr>
      <vt:lpstr>Бенефис Уметской поэтессы   Л.А. Майской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Музейная комната  МБОУ Уметской СОШ сегодня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Директор ФГУП «ЦНИРТИ им. Академика А.И. Берга» Лобанов Борис Семенович с женой и коллегами  в гостях в  МБОУ Уметской СОШ</vt:lpstr>
      <vt:lpstr>Цветы к бюсту Героя Социалистического Труда П.С. Плешакова от благодарных Московских коллег</vt:lpstr>
      <vt:lpstr>Слайд 33</vt:lpstr>
      <vt:lpstr>Встреча за круглым столом с педагогами  (Перспективы сотрудничества)</vt:lpstr>
      <vt:lpstr>Слайд 35</vt:lpstr>
      <vt:lpstr>Слайд 36</vt:lpstr>
      <vt:lpstr>Слайд 37</vt:lpstr>
      <vt:lpstr>Варкова Ирина, Козырева Анастасия, Жедудкова Евгения и Рванов Илья – студенты факультета №4 «Радиоэлектроника летательных аппаратов» МАИ. </vt:lpstr>
      <vt:lpstr>Горин Кирилл и Ефремов Владислав – студенты РТС МИРЭА</vt:lpstr>
      <vt:lpstr>Центр духовно-нравственного воспитания «Светочи»</vt:lpstr>
      <vt:lpstr>Слайд 41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Организация работы  школы-лаборатории инновационного развития</dc:title>
  <dc:creator>user</dc:creator>
  <cp:lastModifiedBy>user</cp:lastModifiedBy>
  <cp:revision>194</cp:revision>
  <dcterms:created xsi:type="dcterms:W3CDTF">2009-10-14T11:51:27Z</dcterms:created>
  <dcterms:modified xsi:type="dcterms:W3CDTF">2015-10-12T18:57:57Z</dcterms:modified>
</cp:coreProperties>
</file>